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260" r:id="rId3"/>
    <p:sldId id="262" r:id="rId4"/>
    <p:sldId id="330" r:id="rId5"/>
    <p:sldId id="261" r:id="rId6"/>
    <p:sldId id="331" r:id="rId7"/>
    <p:sldId id="332" r:id="rId8"/>
    <p:sldId id="266" r:id="rId9"/>
    <p:sldId id="339" r:id="rId10"/>
    <p:sldId id="334" r:id="rId11"/>
    <p:sldId id="335" r:id="rId12"/>
    <p:sldId id="333" r:id="rId13"/>
    <p:sldId id="265" r:id="rId14"/>
    <p:sldId id="340" r:id="rId15"/>
    <p:sldId id="347" r:id="rId16"/>
    <p:sldId id="345" r:id="rId17"/>
    <p:sldId id="285" r:id="rId18"/>
    <p:sldId id="286" r:id="rId19"/>
    <p:sldId id="342" r:id="rId20"/>
    <p:sldId id="344" r:id="rId21"/>
    <p:sldId id="282" r:id="rId22"/>
    <p:sldId id="341" r:id="rId23"/>
    <p:sldId id="281" r:id="rId24"/>
    <p:sldId id="343" r:id="rId25"/>
    <p:sldId id="288" r:id="rId26"/>
    <p:sldId id="346" r:id="rId27"/>
    <p:sldId id="272" r:id="rId28"/>
    <p:sldId id="276" r:id="rId29"/>
    <p:sldId id="292" r:id="rId30"/>
    <p:sldId id="280" r:id="rId31"/>
    <p:sldId id="289" r:id="rId32"/>
    <p:sldId id="269" r:id="rId33"/>
    <p:sldId id="270" r:id="rId34"/>
    <p:sldId id="268" r:id="rId35"/>
    <p:sldId id="294" r:id="rId36"/>
    <p:sldId id="275" r:id="rId37"/>
    <p:sldId id="277" r:id="rId38"/>
    <p:sldId id="295" r:id="rId39"/>
    <p:sldId id="336" r:id="rId40"/>
    <p:sldId id="337" r:id="rId41"/>
    <p:sldId id="338" r:id="rId4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08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48" y="10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2964A974-9AC9-403C-863F-0BCC3C0906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3D1407E-06F1-4EDA-AEDF-F29FE66F61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3FFCC-28D9-45DC-9B5C-4E6F2AC6BF0B}" type="datetimeFigureOut">
              <a:rPr lang="de-DE" smtClean="0"/>
              <a:t>26.09.2024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D35DA3E-DFBA-4A9D-8A0A-87A0F124ED6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1EE51B4-E17A-4354-9AE3-105003FA76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CC51E3-A556-4F41-A872-7FD668B757D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7015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2A433E-5710-45CD-B202-A66BA88A1474}" type="datetimeFigureOut">
              <a:rPr lang="de-DE" smtClean="0"/>
              <a:t>26.09.2024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B28B66-2F59-4D59-AFD8-D391B90CFAA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6248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LU Titel rechtsbg.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707865E-8D1B-4975-935F-C4AA3C03ECDF}"/>
              </a:ext>
            </a:extLst>
          </p:cNvPr>
          <p:cNvSpPr/>
          <p:nvPr userDrawn="1"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707865E-8D1B-4975-935F-C4AA3C03ECDF}"/>
              </a:ext>
            </a:extLst>
          </p:cNvPr>
          <p:cNvSpPr/>
          <p:nvPr userDrawn="1"/>
        </p:nvSpPr>
        <p:spPr>
          <a:xfrm>
            <a:off x="0" y="1439999"/>
            <a:ext cx="12192000" cy="108000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Bildplatzhalter 2">
            <a:extLst>
              <a:ext uri="{FF2B5EF4-FFF2-40B4-BE49-F238E27FC236}">
                <a16:creationId xmlns:a16="http://schemas.microsoft.com/office/drawing/2014/main" id="{3D2D8E04-DEAA-49C3-B82F-A7CBFE6844D8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-1" y="738000"/>
            <a:ext cx="6096001" cy="6120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00" y="5762761"/>
            <a:ext cx="4848020" cy="726939"/>
          </a:xfrm>
          <a:prstGeom prst="rect">
            <a:avLst/>
          </a:prstGeom>
        </p:spPr>
      </p:pic>
      <p:sp>
        <p:nvSpPr>
          <p:cNvPr id="14" name="Textfeld 13"/>
          <p:cNvSpPr txBox="1"/>
          <p:nvPr userDrawn="1"/>
        </p:nvSpPr>
        <p:spPr>
          <a:xfrm>
            <a:off x="8072983" y="5498054"/>
            <a:ext cx="2983344" cy="400110"/>
          </a:xfrm>
          <a:prstGeom prst="rect">
            <a:avLst/>
          </a:prstGeom>
          <a:noFill/>
        </p:spPr>
        <p:txBody>
          <a:bodyPr vert="horz" wrap="square" lIns="0" tIns="45720" rIns="0" bIns="45720" rtlCol="0" anchor="ctr">
            <a:noAutofit/>
          </a:bodyPr>
          <a:lstStyle/>
          <a:p>
            <a:pPr algn="l"/>
            <a:r>
              <a:rPr lang="de-DE" sz="2000" dirty="0">
                <a:solidFill>
                  <a:schemeClr val="tx2"/>
                </a:solidFill>
              </a:rPr>
              <a:t>Schafft Wissen. Seit 1502.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2918E9A4-381C-4145-B042-AFC3A28C4B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56000" y="1812053"/>
            <a:ext cx="5400000" cy="3240000"/>
          </a:xfrm>
          <a:prstGeom prst="rect">
            <a:avLst/>
          </a:prstGeom>
        </p:spPr>
        <p:txBody>
          <a:bodyPr lIns="0" rIns="0" anchor="t" anchorCtr="0">
            <a:noAutofit/>
          </a:bodyPr>
          <a:lstStyle>
            <a:lvl1pPr algn="l">
              <a:defRPr sz="5500" baseline="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3EBA2F24-9A64-4E4D-856A-AB1CE8E633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76000" y="6714000"/>
            <a:ext cx="252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Fotonachweis</a:t>
            </a:r>
          </a:p>
        </p:txBody>
      </p:sp>
    </p:spTree>
    <p:extLst>
      <p:ext uri="{BB962C8B-B14F-4D97-AF65-F5344CB8AC3E}">
        <p14:creationId xmlns:p14="http://schemas.microsoft.com/office/powerpoint/2010/main" val="2734797748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LU 2 Objekte HF und Text grü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>
            <a:extLst>
              <a:ext uri="{FF2B5EF4-FFF2-40B4-BE49-F238E27FC236}">
                <a16:creationId xmlns:a16="http://schemas.microsoft.com/office/drawing/2014/main" id="{29262D40-F7EC-4C51-B97F-B9FED360CF77}"/>
              </a:ext>
            </a:extLst>
          </p:cNvPr>
          <p:cNvSpPr/>
          <p:nvPr userDrawn="1"/>
        </p:nvSpPr>
        <p:spPr>
          <a:xfrm>
            <a:off x="0" y="0"/>
            <a:ext cx="12192000" cy="144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07BEB9C7-D475-48C7-AAD3-2EB362FC6710}"/>
              </a:ext>
            </a:extLst>
          </p:cNvPr>
          <p:cNvSpPr>
            <a:spLocks noGrp="1"/>
          </p:cNvSpPr>
          <p:nvPr>
            <p:ph sz="half" idx="27" hasCustomPrompt="1"/>
          </p:nvPr>
        </p:nvSpPr>
        <p:spPr>
          <a:xfrm>
            <a:off x="331200" y="387000"/>
            <a:ext cx="4068000" cy="6084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0" rIns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Objekt (2:3), bspw. Diagramm, Foto, Tabelle</a:t>
            </a:r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CD126469-1918-4F0A-8D40-B2F6C0546D8E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4515992" y="381486"/>
            <a:ext cx="4068000" cy="6084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0" rIns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Objekt (2:3), bspw. Diagramm, Foto, Tabelle</a:t>
            </a: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045" y="282874"/>
            <a:ext cx="1755993" cy="262914"/>
          </a:xfrm>
          <a:prstGeom prst="rect">
            <a:avLst/>
          </a:prstGeom>
        </p:spPr>
      </p:pic>
      <p:sp>
        <p:nvSpPr>
          <p:cNvPr id="28" name="Textplatzhalter 5">
            <a:extLst>
              <a:ext uri="{FF2B5EF4-FFF2-40B4-BE49-F238E27FC236}">
                <a16:creationId xmlns:a16="http://schemas.microsoft.com/office/drawing/2014/main" id="{41E62646-7CDA-47E3-85CF-BE2CD5AA2A0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888650" y="6326998"/>
            <a:ext cx="252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Quellennachweis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D58539-ACBE-4FDA-8355-0CD85E1A631E}"/>
              </a:ext>
            </a:extLst>
          </p:cNvPr>
          <p:cNvSpPr/>
          <p:nvPr userDrawn="1"/>
        </p:nvSpPr>
        <p:spPr>
          <a:xfrm>
            <a:off x="8796618" y="3320997"/>
            <a:ext cx="3395382" cy="108003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354E3888-8F3F-49B1-8CDE-337DD80CD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96618" y="3429000"/>
            <a:ext cx="3060000" cy="3060000"/>
          </a:xfrm>
          <a:prstGeom prst="rect">
            <a:avLst/>
          </a:prstGeom>
        </p:spPr>
        <p:txBody>
          <a:bodyPr lIns="0" tIns="144000" rIns="0" bIns="108000" anchor="t" anchorCtr="0">
            <a:no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F263C0FE-FF8B-494F-AD33-E41F4A7D5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6618" y="1880995"/>
            <a:ext cx="3060000" cy="1440000"/>
          </a:xfrm>
          <a:prstGeom prst="rect">
            <a:avLst/>
          </a:prstGeom>
        </p:spPr>
        <p:txBody>
          <a:bodyPr lIns="0" tIns="108000" rIns="0" bIns="108000" anchor="b" anchorCtr="0">
            <a:noAutofit/>
          </a:bodyPr>
          <a:lstStyle>
            <a:lvl1pPr>
              <a:defRPr sz="2800" b="1" baseline="0"/>
            </a:lvl1pPr>
          </a:lstStyle>
          <a:p>
            <a:endParaRPr lang="de-DE" dirty="0"/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E0C6CEF9-CC3B-497D-BE7B-C9875D038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63992" y="6326996"/>
            <a:ext cx="252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Quellennachweis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30AD6FE5-5680-4A17-82CB-45EA34902B2F}"/>
              </a:ext>
            </a:extLst>
          </p:cNvPr>
          <p:cNvSpPr/>
          <p:nvPr userDrawn="1"/>
        </p:nvSpPr>
        <p:spPr>
          <a:xfrm>
            <a:off x="4397418" y="381486"/>
            <a:ext cx="108000" cy="6084000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4435837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LU Objekt Quadr. und Text grü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5707865E-8D1B-4975-935F-C4AA3C03ECDF}"/>
              </a:ext>
            </a:extLst>
          </p:cNvPr>
          <p:cNvSpPr/>
          <p:nvPr userDrawn="1"/>
        </p:nvSpPr>
        <p:spPr>
          <a:xfrm>
            <a:off x="-1" y="0"/>
            <a:ext cx="3600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045" y="282874"/>
            <a:ext cx="1755993" cy="262914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1741752B-B8B5-4C82-89E5-A119392605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1038" y="765700"/>
            <a:ext cx="5166000" cy="1080000"/>
          </a:xfrm>
          <a:prstGeom prst="rect">
            <a:avLst/>
          </a:prstGeom>
        </p:spPr>
        <p:txBody>
          <a:bodyPr lIns="0" tIns="108000" rIns="0" bIns="108000" anchor="b" anchorCtr="0">
            <a:noAutofit/>
          </a:bodyPr>
          <a:lstStyle>
            <a:lvl1pPr>
              <a:defRPr sz="3600" b="1" baseline="0"/>
            </a:lvl1pPr>
          </a:lstStyle>
          <a:p>
            <a:r>
              <a:rPr lang="de-DE" dirty="0"/>
              <a:t>Titel maximal zweizeilig hinzufügen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A78FE05-CBD0-4B1E-833C-F5ABC703905E}"/>
              </a:ext>
            </a:extLst>
          </p:cNvPr>
          <p:cNvSpPr/>
          <p:nvPr userDrawn="1"/>
        </p:nvSpPr>
        <p:spPr>
          <a:xfrm>
            <a:off x="6691038" y="1845700"/>
            <a:ext cx="5512542" cy="108000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3877980A-9557-4A87-B06B-66E899D0AF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91038" y="1953700"/>
            <a:ext cx="5166000" cy="4536000"/>
          </a:xfrm>
          <a:prstGeom prst="rect">
            <a:avLst/>
          </a:prstGeom>
        </p:spPr>
        <p:txBody>
          <a:bodyPr lIns="0" rIns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E03A0602-BCE6-4621-97C1-BD9473832B12}"/>
              </a:ext>
            </a:extLst>
          </p:cNvPr>
          <p:cNvSpPr>
            <a:spLocks noGrp="1"/>
          </p:cNvSpPr>
          <p:nvPr>
            <p:ph sz="half" idx="27" hasCustomPrompt="1"/>
          </p:nvPr>
        </p:nvSpPr>
        <p:spPr>
          <a:xfrm>
            <a:off x="331200" y="387000"/>
            <a:ext cx="6084000" cy="6084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0" rIns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Objekt (1:1), bspw. Diagramm, Foto, Tabelle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24EB541E-415D-421E-AC67-DFE87473952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95200" y="6327000"/>
            <a:ext cx="252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Quellennachweis</a:t>
            </a:r>
          </a:p>
        </p:txBody>
      </p:sp>
    </p:spTree>
    <p:extLst>
      <p:ext uri="{BB962C8B-B14F-4D97-AF65-F5344CB8AC3E}">
        <p14:creationId xmlns:p14="http://schemas.microsoft.com/office/powerpoint/2010/main" val="3901419140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LU Objekt Quadr. un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5707865E-8D1B-4975-935F-C4AA3C03ECDF}"/>
              </a:ext>
            </a:extLst>
          </p:cNvPr>
          <p:cNvSpPr/>
          <p:nvPr userDrawn="1"/>
        </p:nvSpPr>
        <p:spPr>
          <a:xfrm>
            <a:off x="-1" y="0"/>
            <a:ext cx="3600000" cy="6858000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603" y="282874"/>
            <a:ext cx="1755993" cy="262914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E03A0602-BCE6-4621-97C1-BD9473832B12}"/>
              </a:ext>
            </a:extLst>
          </p:cNvPr>
          <p:cNvSpPr>
            <a:spLocks noGrp="1"/>
          </p:cNvSpPr>
          <p:nvPr>
            <p:ph sz="half" idx="27" hasCustomPrompt="1"/>
          </p:nvPr>
        </p:nvSpPr>
        <p:spPr>
          <a:xfrm>
            <a:off x="331200" y="387000"/>
            <a:ext cx="6084000" cy="6084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0" rIns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Objekt 1:1; bspw. Diagramm, Foto, Tabelle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24EB541E-415D-421E-AC67-DFE87473952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95200" y="6326998"/>
            <a:ext cx="252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Quellennachweis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11F76353-8E12-4C1C-A5D5-718BCD8024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1038" y="765700"/>
            <a:ext cx="5166000" cy="1080000"/>
          </a:xfrm>
          <a:prstGeom prst="rect">
            <a:avLst/>
          </a:prstGeom>
        </p:spPr>
        <p:txBody>
          <a:bodyPr lIns="0" tIns="108000" rIns="0" bIns="108000" anchor="b" anchorCtr="0">
            <a:noAutofit/>
          </a:bodyPr>
          <a:lstStyle>
            <a:lvl1pPr>
              <a:defRPr sz="3600" b="1" baseline="0"/>
            </a:lvl1pPr>
          </a:lstStyle>
          <a:p>
            <a:r>
              <a:rPr lang="de-DE" dirty="0"/>
              <a:t>Titel maximal zweizeilig hinzufügen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6BA85D0-DC83-4269-9211-FC72AA7B6D4F}"/>
              </a:ext>
            </a:extLst>
          </p:cNvPr>
          <p:cNvSpPr/>
          <p:nvPr userDrawn="1"/>
        </p:nvSpPr>
        <p:spPr>
          <a:xfrm>
            <a:off x="6691038" y="1845700"/>
            <a:ext cx="5512542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ED2F23C2-EC2F-403E-8A09-D6AA7AECAE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91038" y="1953700"/>
            <a:ext cx="5166000" cy="4536000"/>
          </a:xfrm>
          <a:prstGeom prst="rect">
            <a:avLst/>
          </a:prstGeom>
        </p:spPr>
        <p:txBody>
          <a:bodyPr lIns="0" rIns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159067459"/>
      </p:ext>
    </p:extLst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LU Text und Bild quadr. grü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54CF529A-74BC-4E11-8296-666C4678219F}"/>
              </a:ext>
            </a:extLst>
          </p:cNvPr>
          <p:cNvSpPr/>
          <p:nvPr userDrawn="1"/>
        </p:nvSpPr>
        <p:spPr>
          <a:xfrm>
            <a:off x="0" y="1629700"/>
            <a:ext cx="7224000" cy="48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DDEA1C-2294-4A30-8E53-F63C073A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368184"/>
            <a:ext cx="8820000" cy="1080000"/>
          </a:xfrm>
          <a:prstGeom prst="rect">
            <a:avLst/>
          </a:prstGeom>
        </p:spPr>
        <p:txBody>
          <a:bodyPr lIns="0" rIns="0" anchor="b" anchorCtr="0">
            <a:noAutofit/>
          </a:bodyPr>
          <a:lstStyle>
            <a:lvl1pPr>
              <a:defRPr sz="3600" b="1" baseline="0"/>
            </a:lvl1pPr>
          </a:lstStyle>
          <a:p>
            <a:r>
              <a:rPr lang="de-DE" dirty="0"/>
              <a:t>Titel maximal zweizeilig hinzufügen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5707865E-8D1B-4975-935F-C4AA3C03ECDF}"/>
              </a:ext>
            </a:extLst>
          </p:cNvPr>
          <p:cNvSpPr/>
          <p:nvPr userDrawn="1"/>
        </p:nvSpPr>
        <p:spPr>
          <a:xfrm>
            <a:off x="7224000" y="1629700"/>
            <a:ext cx="108000" cy="4860000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Bildplatzhalter 2">
            <a:extLst>
              <a:ext uri="{FF2B5EF4-FFF2-40B4-BE49-F238E27FC236}">
                <a16:creationId xmlns:a16="http://schemas.microsoft.com/office/drawing/2014/main" id="{35339D48-89FE-4D62-A2BA-312EEE741EBA}"/>
              </a:ext>
            </a:extLst>
          </p:cNvPr>
          <p:cNvSpPr>
            <a:spLocks noGrp="1"/>
          </p:cNvSpPr>
          <p:nvPr>
            <p:ph type="pic" idx="25" hasCustomPrompt="1"/>
          </p:nvPr>
        </p:nvSpPr>
        <p:spPr>
          <a:xfrm>
            <a:off x="7332000" y="1629700"/>
            <a:ext cx="4860000" cy="4860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1:1</a:t>
            </a: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045" y="282874"/>
            <a:ext cx="1755993" cy="262914"/>
          </a:xfrm>
          <a:prstGeom prst="rect">
            <a:avLst/>
          </a:prstGeom>
        </p:spPr>
      </p:pic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47890BD3-0135-4FC1-BE98-6D1A7E4098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72000" y="6345758"/>
            <a:ext cx="252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Fotonachweis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E2D0A5BD-9589-47EE-93F9-9519429B2A49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695325" y="1629700"/>
            <a:ext cx="6480000" cy="4860000"/>
          </a:xfrm>
          <a:prstGeom prst="rect">
            <a:avLst/>
          </a:prstGeom>
        </p:spPr>
        <p:txBody>
          <a:bodyPr lIns="0" tIns="180000" rIns="360000" bIns="180000">
            <a:noAutofit/>
          </a:bodyPr>
          <a:lstStyle>
            <a:lvl1pPr>
              <a:spcAft>
                <a:spcPts val="500"/>
              </a:spcAft>
              <a:defRPr/>
            </a:lvl1pPr>
            <a:lvl2pPr>
              <a:spcBef>
                <a:spcPts val="800"/>
              </a:spcBef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9156063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LU Text und Bild quadr.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54CF529A-74BC-4E11-8296-666C4678219F}"/>
              </a:ext>
            </a:extLst>
          </p:cNvPr>
          <p:cNvSpPr/>
          <p:nvPr userDrawn="1"/>
        </p:nvSpPr>
        <p:spPr>
          <a:xfrm>
            <a:off x="0" y="1629700"/>
            <a:ext cx="7224000" cy="4860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DDEA1C-2294-4A30-8E53-F63C073A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368184"/>
            <a:ext cx="8820000" cy="1080000"/>
          </a:xfrm>
          <a:prstGeom prst="rect">
            <a:avLst/>
          </a:prstGeom>
        </p:spPr>
        <p:txBody>
          <a:bodyPr lIns="0" rIns="0" anchor="b" anchorCtr="0">
            <a:noAutofit/>
          </a:bodyPr>
          <a:lstStyle>
            <a:lvl1pPr>
              <a:defRPr sz="3600" b="1" baseline="0"/>
            </a:lvl1pPr>
          </a:lstStyle>
          <a:p>
            <a:r>
              <a:rPr lang="de-DE" dirty="0"/>
              <a:t>Titel maximal zweizeilig hinzufügen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5707865E-8D1B-4975-935F-C4AA3C03ECDF}"/>
              </a:ext>
            </a:extLst>
          </p:cNvPr>
          <p:cNvSpPr/>
          <p:nvPr userDrawn="1"/>
        </p:nvSpPr>
        <p:spPr>
          <a:xfrm>
            <a:off x="7224000" y="1629700"/>
            <a:ext cx="108000" cy="48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Bildplatzhalter 2">
            <a:extLst>
              <a:ext uri="{FF2B5EF4-FFF2-40B4-BE49-F238E27FC236}">
                <a16:creationId xmlns:a16="http://schemas.microsoft.com/office/drawing/2014/main" id="{35339D48-89FE-4D62-A2BA-312EEE741EBA}"/>
              </a:ext>
            </a:extLst>
          </p:cNvPr>
          <p:cNvSpPr>
            <a:spLocks noGrp="1"/>
          </p:cNvSpPr>
          <p:nvPr>
            <p:ph type="pic" idx="25" hasCustomPrompt="1"/>
          </p:nvPr>
        </p:nvSpPr>
        <p:spPr>
          <a:xfrm>
            <a:off x="7332000" y="1629700"/>
            <a:ext cx="4860000" cy="4860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1:1</a:t>
            </a: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045" y="282874"/>
            <a:ext cx="1755993" cy="262914"/>
          </a:xfrm>
          <a:prstGeom prst="rect">
            <a:avLst/>
          </a:prstGeom>
        </p:spPr>
      </p:pic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47890BD3-0135-4FC1-BE98-6D1A7E4098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72000" y="6345758"/>
            <a:ext cx="252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Fotonachweis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C81F2F01-452B-4CC6-9CFB-9C7360393469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695325" y="1629700"/>
            <a:ext cx="6480000" cy="4860000"/>
          </a:xfrm>
          <a:prstGeom prst="rect">
            <a:avLst/>
          </a:prstGeom>
        </p:spPr>
        <p:txBody>
          <a:bodyPr lIns="0" tIns="180000" rIns="360000" bIns="180000">
            <a:noAutofit/>
          </a:bodyPr>
          <a:lstStyle>
            <a:lvl1pPr>
              <a:spcAft>
                <a:spcPts val="500"/>
              </a:spcAft>
              <a:defRPr/>
            </a:lvl1pPr>
            <a:lvl2pPr>
              <a:spcBef>
                <a:spcPts val="800"/>
              </a:spcBef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514902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LU Text und Bild 2:3 grü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5707865E-8D1B-4975-935F-C4AA3C03ECDF}"/>
              </a:ext>
            </a:extLst>
          </p:cNvPr>
          <p:cNvSpPr/>
          <p:nvPr userDrawn="1"/>
        </p:nvSpPr>
        <p:spPr>
          <a:xfrm>
            <a:off x="7332000" y="1629700"/>
            <a:ext cx="4860000" cy="4860000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Bildplatzhalter 2">
            <a:extLst>
              <a:ext uri="{FF2B5EF4-FFF2-40B4-BE49-F238E27FC236}">
                <a16:creationId xmlns:a16="http://schemas.microsoft.com/office/drawing/2014/main" id="{35339D48-89FE-4D62-A2BA-312EEE741EBA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7512000" y="2057788"/>
            <a:ext cx="4680000" cy="3240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045" y="282874"/>
            <a:ext cx="1755993" cy="262914"/>
          </a:xfrm>
          <a:prstGeom prst="rect">
            <a:avLst/>
          </a:prstGeom>
        </p:spPr>
      </p:pic>
      <p:sp>
        <p:nvSpPr>
          <p:cNvPr id="15" name="Titel 1">
            <a:extLst>
              <a:ext uri="{FF2B5EF4-FFF2-40B4-BE49-F238E27FC236}">
                <a16:creationId xmlns:a16="http://schemas.microsoft.com/office/drawing/2014/main" id="{EC258426-B244-4A67-B781-463EB9B75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368184"/>
            <a:ext cx="8820000" cy="1080000"/>
          </a:xfrm>
          <a:prstGeom prst="rect">
            <a:avLst/>
          </a:prstGeom>
        </p:spPr>
        <p:txBody>
          <a:bodyPr lIns="0" rIns="0" anchor="b" anchorCtr="0">
            <a:noAutofit/>
          </a:bodyPr>
          <a:lstStyle>
            <a:lvl1pPr>
              <a:defRPr sz="3600" b="1" baseline="0"/>
            </a:lvl1pPr>
          </a:lstStyle>
          <a:p>
            <a:r>
              <a:rPr lang="de-DE" dirty="0"/>
              <a:t>Titel maximal zweizeilig hinzufügen</a:t>
            </a:r>
          </a:p>
        </p:txBody>
      </p:sp>
      <p:sp>
        <p:nvSpPr>
          <p:cNvPr id="18" name="Textplatzhalter 5">
            <a:extLst>
              <a:ext uri="{FF2B5EF4-FFF2-40B4-BE49-F238E27FC236}">
                <a16:creationId xmlns:a16="http://schemas.microsoft.com/office/drawing/2014/main" id="{EBB7DD33-04CA-41CE-81DA-4FC79438A69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72000" y="5153788"/>
            <a:ext cx="252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Fotonachweis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CE954175-D4CF-4B31-9531-C1405E896D4D}"/>
              </a:ext>
            </a:extLst>
          </p:cNvPr>
          <p:cNvSpPr/>
          <p:nvPr userDrawn="1"/>
        </p:nvSpPr>
        <p:spPr>
          <a:xfrm>
            <a:off x="0" y="1629584"/>
            <a:ext cx="7332000" cy="48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id="{A695155A-2230-4141-92D2-28DE12BB4B94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695325" y="1629700"/>
            <a:ext cx="6480000" cy="4860000"/>
          </a:xfrm>
          <a:prstGeom prst="rect">
            <a:avLst/>
          </a:prstGeom>
        </p:spPr>
        <p:txBody>
          <a:bodyPr lIns="0" tIns="180000" rIns="360000" bIns="180000">
            <a:noAutofit/>
          </a:bodyPr>
          <a:lstStyle>
            <a:lvl1pPr>
              <a:spcAft>
                <a:spcPts val="500"/>
              </a:spcAft>
              <a:defRPr/>
            </a:lvl1pPr>
            <a:lvl2pPr>
              <a:spcBef>
                <a:spcPts val="800"/>
              </a:spcBef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55693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spalten und Bild ML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3735C5DD-6C26-4462-9300-7C227E744B0F}"/>
              </a:ext>
            </a:extLst>
          </p:cNvPr>
          <p:cNvSpPr/>
          <p:nvPr userDrawn="1"/>
        </p:nvSpPr>
        <p:spPr>
          <a:xfrm>
            <a:off x="9384000" y="0"/>
            <a:ext cx="2808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Bildplatzhalter 2">
            <a:extLst>
              <a:ext uri="{FF2B5EF4-FFF2-40B4-BE49-F238E27FC236}">
                <a16:creationId xmlns:a16="http://schemas.microsoft.com/office/drawing/2014/main" id="{D4906856-66AC-42E3-A8DE-A8CA19388495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9492000" y="1629700"/>
            <a:ext cx="2700000" cy="4860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14" name="Textplatzhalter 5">
            <a:extLst>
              <a:ext uri="{FF2B5EF4-FFF2-40B4-BE49-F238E27FC236}">
                <a16:creationId xmlns:a16="http://schemas.microsoft.com/office/drawing/2014/main" id="{A9E4C915-E10A-4776-8700-9EBA4E166A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16200000">
            <a:off x="10860000" y="5171036"/>
            <a:ext cx="252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 algn="l">
              <a:buFontTx/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Fotonachweis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4CF529A-74BC-4E11-8296-666C4678219F}"/>
              </a:ext>
            </a:extLst>
          </p:cNvPr>
          <p:cNvSpPr/>
          <p:nvPr userDrawn="1"/>
        </p:nvSpPr>
        <p:spPr>
          <a:xfrm>
            <a:off x="0" y="1629700"/>
            <a:ext cx="9384000" cy="4860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66D9A9C6-5F51-4D30-AFEB-295C712E0E2C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695325" y="1629700"/>
            <a:ext cx="4140000" cy="4860000"/>
          </a:xfrm>
          <a:prstGeom prst="rect">
            <a:avLst/>
          </a:prstGeom>
        </p:spPr>
        <p:txBody>
          <a:bodyPr lIns="0" tIns="180000" rIns="180000" bIns="180000">
            <a:noAutofit/>
          </a:bodyPr>
          <a:lstStyle>
            <a:lvl1pPr>
              <a:spcAft>
                <a:spcPts val="500"/>
              </a:spcAft>
              <a:defRPr/>
            </a:lvl1pPr>
            <a:lvl2pPr marL="450000" indent="0">
              <a:spcBef>
                <a:spcPts val="300"/>
              </a:spcBef>
              <a:buFontTx/>
              <a:buNone/>
              <a:defRPr baseline="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045" y="282874"/>
            <a:ext cx="1755993" cy="262914"/>
          </a:xfrm>
          <a:prstGeom prst="rect">
            <a:avLst/>
          </a:prstGeom>
        </p:spPr>
      </p:pic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66D9A9C6-5F51-4D30-AFEB-295C712E0E2C}"/>
              </a:ext>
            </a:extLst>
          </p:cNvPr>
          <p:cNvSpPr>
            <a:spLocks noGrp="1"/>
          </p:cNvSpPr>
          <p:nvPr>
            <p:ph sz="half" idx="27" hasCustomPrompt="1"/>
          </p:nvPr>
        </p:nvSpPr>
        <p:spPr>
          <a:xfrm>
            <a:off x="5039662" y="1643036"/>
            <a:ext cx="4140000" cy="4860000"/>
          </a:xfrm>
          <a:prstGeom prst="rect">
            <a:avLst/>
          </a:prstGeom>
        </p:spPr>
        <p:txBody>
          <a:bodyPr lIns="180000" tIns="180000" rIns="0" bIns="180000">
            <a:noAutofit/>
          </a:bodyPr>
          <a:lstStyle>
            <a:lvl1pPr>
              <a:spcAft>
                <a:spcPts val="500"/>
              </a:spcAft>
              <a:defRPr/>
            </a:lvl1pPr>
            <a:lvl2pPr marL="450000" indent="0">
              <a:spcBef>
                <a:spcPts val="300"/>
              </a:spcBef>
              <a:buFontTx/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6E1A35B8-F227-42A9-A14D-0791583618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368184"/>
            <a:ext cx="8460000" cy="1080000"/>
          </a:xfrm>
          <a:prstGeom prst="rect">
            <a:avLst/>
          </a:prstGeom>
        </p:spPr>
        <p:txBody>
          <a:bodyPr lIns="0" rIns="0" anchor="b" anchorCtr="0">
            <a:noAutofit/>
          </a:bodyPr>
          <a:lstStyle>
            <a:lvl1pPr>
              <a:defRPr sz="3600" b="1" baseline="0"/>
            </a:lvl1pPr>
          </a:lstStyle>
          <a:p>
            <a:r>
              <a:rPr lang="de-DE" dirty="0"/>
              <a:t>Titel maximal zweizeilig hinzufügen</a:t>
            </a:r>
          </a:p>
        </p:txBody>
      </p:sp>
    </p:spTree>
    <p:extLst>
      <p:ext uri="{BB962C8B-B14F-4D97-AF65-F5344CB8AC3E}">
        <p14:creationId xmlns:p14="http://schemas.microsoft.com/office/powerpoint/2010/main" val="14977846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LU Textspalten und Bil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3735C5DD-6C26-4462-9300-7C227E744B0F}"/>
              </a:ext>
            </a:extLst>
          </p:cNvPr>
          <p:cNvSpPr/>
          <p:nvPr userDrawn="1"/>
        </p:nvSpPr>
        <p:spPr>
          <a:xfrm>
            <a:off x="9384000" y="0"/>
            <a:ext cx="2808000" cy="6858000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Bildplatzhalter 2">
            <a:extLst>
              <a:ext uri="{FF2B5EF4-FFF2-40B4-BE49-F238E27FC236}">
                <a16:creationId xmlns:a16="http://schemas.microsoft.com/office/drawing/2014/main" id="{D4906856-66AC-42E3-A8DE-A8CA19388495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9492000" y="1629700"/>
            <a:ext cx="2700000" cy="2016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14" name="Textplatzhalter 5">
            <a:extLst>
              <a:ext uri="{FF2B5EF4-FFF2-40B4-BE49-F238E27FC236}">
                <a16:creationId xmlns:a16="http://schemas.microsoft.com/office/drawing/2014/main" id="{A9E4C915-E10A-4776-8700-9EBA4E166A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16200000">
            <a:off x="11220000" y="2673700"/>
            <a:ext cx="180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 algn="l">
              <a:buFontTx/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Fotonachweis</a:t>
            </a: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045" y="282874"/>
            <a:ext cx="1755993" cy="262914"/>
          </a:xfrm>
          <a:prstGeom prst="rect">
            <a:avLst/>
          </a:prstGeom>
        </p:spPr>
      </p:pic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123C54A3-A4DF-4893-8AEB-4459618B8778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9492000" y="3753700"/>
            <a:ext cx="2700000" cy="2016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16" name="Textplatzhalter 5">
            <a:extLst>
              <a:ext uri="{FF2B5EF4-FFF2-40B4-BE49-F238E27FC236}">
                <a16:creationId xmlns:a16="http://schemas.microsoft.com/office/drawing/2014/main" id="{D8AD82C8-63AE-4C17-A452-4C77DA2C051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 rot="16200000">
            <a:off x="11220000" y="4797700"/>
            <a:ext cx="180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 algn="l">
              <a:buFontTx/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Fotonachweis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14CA7D1-A6A1-44CE-AB12-CE27DAC4E81A}"/>
              </a:ext>
            </a:extLst>
          </p:cNvPr>
          <p:cNvSpPr/>
          <p:nvPr userDrawn="1"/>
        </p:nvSpPr>
        <p:spPr>
          <a:xfrm>
            <a:off x="9492000" y="3645700"/>
            <a:ext cx="2700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5D4BDD7-C837-4B3E-8B4D-7A71F8140F28}"/>
              </a:ext>
            </a:extLst>
          </p:cNvPr>
          <p:cNvSpPr/>
          <p:nvPr userDrawn="1"/>
        </p:nvSpPr>
        <p:spPr>
          <a:xfrm>
            <a:off x="0" y="1629700"/>
            <a:ext cx="9384000" cy="4860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F56356BD-B2F0-4F40-80BF-BBDE72608370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695325" y="1629700"/>
            <a:ext cx="4140000" cy="4860000"/>
          </a:xfrm>
          <a:prstGeom prst="rect">
            <a:avLst/>
          </a:prstGeom>
        </p:spPr>
        <p:txBody>
          <a:bodyPr lIns="0" tIns="180000" rIns="180000" bIns="180000">
            <a:noAutofit/>
          </a:bodyPr>
          <a:lstStyle>
            <a:lvl1pPr>
              <a:spcAft>
                <a:spcPts val="500"/>
              </a:spcAft>
              <a:defRPr/>
            </a:lvl1pPr>
            <a:lvl2pPr marL="450000" indent="0">
              <a:spcBef>
                <a:spcPts val="300"/>
              </a:spcBef>
              <a:buFontTx/>
              <a:buNone/>
              <a:defRPr baseline="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89AC0366-C21B-40D0-A288-2A62391DC2FC}"/>
              </a:ext>
            </a:extLst>
          </p:cNvPr>
          <p:cNvSpPr>
            <a:spLocks noGrp="1"/>
          </p:cNvSpPr>
          <p:nvPr>
            <p:ph sz="half" idx="27" hasCustomPrompt="1"/>
          </p:nvPr>
        </p:nvSpPr>
        <p:spPr>
          <a:xfrm>
            <a:off x="5039662" y="1643036"/>
            <a:ext cx="4140000" cy="4860000"/>
          </a:xfrm>
          <a:prstGeom prst="rect">
            <a:avLst/>
          </a:prstGeom>
        </p:spPr>
        <p:txBody>
          <a:bodyPr lIns="180000" tIns="180000" rIns="0" bIns="180000">
            <a:noAutofit/>
          </a:bodyPr>
          <a:lstStyle>
            <a:lvl1pPr>
              <a:spcAft>
                <a:spcPts val="500"/>
              </a:spcAft>
              <a:defRPr/>
            </a:lvl1pPr>
            <a:lvl2pPr marL="450000" indent="0">
              <a:spcBef>
                <a:spcPts val="300"/>
              </a:spcBef>
              <a:buFontTx/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225DA7DC-DB1E-4D80-AE13-548478095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368184"/>
            <a:ext cx="8460000" cy="1080000"/>
          </a:xfrm>
          <a:prstGeom prst="rect">
            <a:avLst/>
          </a:prstGeom>
        </p:spPr>
        <p:txBody>
          <a:bodyPr lIns="0" rIns="0" anchor="b" anchorCtr="0">
            <a:noAutofit/>
          </a:bodyPr>
          <a:lstStyle>
            <a:lvl1pPr>
              <a:defRPr sz="3600" b="1" baseline="0"/>
            </a:lvl1pPr>
          </a:lstStyle>
          <a:p>
            <a:r>
              <a:rPr lang="de-DE" dirty="0"/>
              <a:t>Titel maximal zweizeilig hinzufügen</a:t>
            </a:r>
          </a:p>
        </p:txBody>
      </p:sp>
    </p:spTree>
    <p:extLst>
      <p:ext uri="{BB962C8B-B14F-4D97-AF65-F5344CB8AC3E}">
        <p14:creationId xmlns:p14="http://schemas.microsoft.com/office/powerpoint/2010/main" val="9226240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LU Textspalte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54CF529A-74BC-4E11-8296-666C4678219F}"/>
              </a:ext>
            </a:extLst>
          </p:cNvPr>
          <p:cNvSpPr/>
          <p:nvPr userDrawn="1"/>
        </p:nvSpPr>
        <p:spPr>
          <a:xfrm>
            <a:off x="0" y="1629700"/>
            <a:ext cx="12192000" cy="4860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66D9A9C6-5F51-4D30-AFEB-295C712E0E2C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695325" y="1629818"/>
            <a:ext cx="5400000" cy="4860000"/>
          </a:xfrm>
          <a:prstGeom prst="rect">
            <a:avLst/>
          </a:prstGeom>
        </p:spPr>
        <p:txBody>
          <a:bodyPr lIns="0" tIns="180000" rIns="180000" bIns="180000">
            <a:noAutofit/>
          </a:bodyPr>
          <a:lstStyle>
            <a:lvl1pPr>
              <a:spcAft>
                <a:spcPts val="500"/>
              </a:spcAft>
              <a:defRPr/>
            </a:lvl1pPr>
            <a:lvl2pPr marL="450000" indent="0">
              <a:spcBef>
                <a:spcPts val="300"/>
              </a:spcBef>
              <a:buFontTx/>
              <a:buNone/>
              <a:defRPr baseline="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045" y="282874"/>
            <a:ext cx="1755993" cy="262914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CA55908B-669E-4695-8798-0106576B7A13}"/>
              </a:ext>
            </a:extLst>
          </p:cNvPr>
          <p:cNvSpPr/>
          <p:nvPr userDrawn="1"/>
        </p:nvSpPr>
        <p:spPr>
          <a:xfrm>
            <a:off x="6096000" y="1629582"/>
            <a:ext cx="108000" cy="48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053FAD70-A1A1-4646-BA99-514E199518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368184"/>
            <a:ext cx="8460000" cy="1080000"/>
          </a:xfrm>
          <a:prstGeom prst="rect">
            <a:avLst/>
          </a:prstGeom>
        </p:spPr>
        <p:txBody>
          <a:bodyPr lIns="0" rIns="0" anchor="b" anchorCtr="0">
            <a:noAutofit/>
          </a:bodyPr>
          <a:lstStyle>
            <a:lvl1pPr>
              <a:defRPr sz="3600" b="1" baseline="0"/>
            </a:lvl1pPr>
          </a:lstStyle>
          <a:p>
            <a:r>
              <a:rPr lang="de-DE" dirty="0"/>
              <a:t>Titel maximal zweizeilig hinzufügen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9FBBC355-B19C-434F-A36E-B117E3FB9C60}"/>
              </a:ext>
            </a:extLst>
          </p:cNvPr>
          <p:cNvSpPr>
            <a:spLocks noGrp="1"/>
          </p:cNvSpPr>
          <p:nvPr>
            <p:ph sz="half" idx="27"/>
          </p:nvPr>
        </p:nvSpPr>
        <p:spPr>
          <a:xfrm>
            <a:off x="6204000" y="1629582"/>
            <a:ext cx="5400000" cy="4860000"/>
          </a:xfrm>
          <a:prstGeom prst="rect">
            <a:avLst/>
          </a:prstGeom>
        </p:spPr>
        <p:txBody>
          <a:bodyPr lIns="0" tIns="180000" rIns="180000" bIns="180000">
            <a:noAutofit/>
          </a:bodyPr>
          <a:lstStyle>
            <a:lvl1pPr>
              <a:spcAft>
                <a:spcPts val="500"/>
              </a:spcAft>
              <a:defRPr/>
            </a:lvl1pPr>
            <a:lvl2pPr marL="450000" indent="0">
              <a:spcBef>
                <a:spcPts val="300"/>
              </a:spcBef>
              <a:buFontTx/>
              <a:buNone/>
              <a:defRPr baseline="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2028136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LU Textspalten grü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54CF529A-74BC-4E11-8296-666C4678219F}"/>
              </a:ext>
            </a:extLst>
          </p:cNvPr>
          <p:cNvSpPr/>
          <p:nvPr userDrawn="1"/>
        </p:nvSpPr>
        <p:spPr>
          <a:xfrm>
            <a:off x="0" y="1629700"/>
            <a:ext cx="12192000" cy="48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66D9A9C6-5F51-4D30-AFEB-295C712E0E2C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695325" y="1629818"/>
            <a:ext cx="5400000" cy="4860000"/>
          </a:xfrm>
          <a:prstGeom prst="rect">
            <a:avLst/>
          </a:prstGeom>
        </p:spPr>
        <p:txBody>
          <a:bodyPr lIns="0" tIns="180000" rIns="180000" bIns="180000">
            <a:noAutofit/>
          </a:bodyPr>
          <a:lstStyle>
            <a:lvl1pPr>
              <a:spcAft>
                <a:spcPts val="500"/>
              </a:spcAft>
              <a:defRPr/>
            </a:lvl1pPr>
            <a:lvl2pPr marL="450000" indent="0">
              <a:spcBef>
                <a:spcPts val="300"/>
              </a:spcBef>
              <a:buFontTx/>
              <a:buNone/>
              <a:defRPr baseline="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045" y="282874"/>
            <a:ext cx="1755993" cy="262914"/>
          </a:xfrm>
          <a:prstGeom prst="rect">
            <a:avLst/>
          </a:prstGeom>
        </p:spPr>
      </p:pic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66D9A9C6-5F51-4D30-AFEB-295C712E0E2C}"/>
              </a:ext>
            </a:extLst>
          </p:cNvPr>
          <p:cNvSpPr>
            <a:spLocks noGrp="1"/>
          </p:cNvSpPr>
          <p:nvPr>
            <p:ph sz="half" idx="27" hasCustomPrompt="1"/>
          </p:nvPr>
        </p:nvSpPr>
        <p:spPr>
          <a:xfrm>
            <a:off x="6204000" y="1629464"/>
            <a:ext cx="5400000" cy="4860000"/>
          </a:xfrm>
          <a:prstGeom prst="rect">
            <a:avLst/>
          </a:prstGeom>
        </p:spPr>
        <p:txBody>
          <a:bodyPr lIns="180000" tIns="180000" rIns="0" bIns="180000">
            <a:noAutofit/>
          </a:bodyPr>
          <a:lstStyle>
            <a:lvl1pPr>
              <a:spcAft>
                <a:spcPts val="500"/>
              </a:spcAft>
              <a:defRPr/>
            </a:lvl1pPr>
            <a:lvl2pPr marL="450000" indent="0">
              <a:spcBef>
                <a:spcPts val="300"/>
              </a:spcBef>
              <a:buFontTx/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A55908B-669E-4695-8798-0106576B7A13}"/>
              </a:ext>
            </a:extLst>
          </p:cNvPr>
          <p:cNvSpPr/>
          <p:nvPr userDrawn="1"/>
        </p:nvSpPr>
        <p:spPr>
          <a:xfrm>
            <a:off x="6096000" y="1629582"/>
            <a:ext cx="108000" cy="4860000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053FAD70-A1A1-4646-BA99-514E199518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368184"/>
            <a:ext cx="8460000" cy="1080000"/>
          </a:xfrm>
          <a:prstGeom prst="rect">
            <a:avLst/>
          </a:prstGeom>
        </p:spPr>
        <p:txBody>
          <a:bodyPr lIns="0" rIns="0" anchor="b" anchorCtr="0">
            <a:noAutofit/>
          </a:bodyPr>
          <a:lstStyle>
            <a:lvl1pPr>
              <a:defRPr sz="3600" b="1" baseline="0"/>
            </a:lvl1pPr>
          </a:lstStyle>
          <a:p>
            <a:r>
              <a:rPr lang="de-DE" dirty="0"/>
              <a:t>Titel maximal zweizeilig hinzufügen</a:t>
            </a:r>
          </a:p>
        </p:txBody>
      </p:sp>
    </p:spTree>
    <p:extLst>
      <p:ext uri="{BB962C8B-B14F-4D97-AF65-F5344CB8AC3E}">
        <p14:creationId xmlns:p14="http://schemas.microsoft.com/office/powerpoint/2010/main" val="856724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LU Titel Name rechtsbg.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707865E-8D1B-4975-935F-C4AA3C03ECDF}"/>
              </a:ext>
            </a:extLst>
          </p:cNvPr>
          <p:cNvSpPr/>
          <p:nvPr userDrawn="1"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707865E-8D1B-4975-935F-C4AA3C03ECDF}"/>
              </a:ext>
            </a:extLst>
          </p:cNvPr>
          <p:cNvSpPr/>
          <p:nvPr userDrawn="1"/>
        </p:nvSpPr>
        <p:spPr>
          <a:xfrm>
            <a:off x="0" y="1439999"/>
            <a:ext cx="12192000" cy="108000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Bildplatzhalter 2">
            <a:extLst>
              <a:ext uri="{FF2B5EF4-FFF2-40B4-BE49-F238E27FC236}">
                <a16:creationId xmlns:a16="http://schemas.microsoft.com/office/drawing/2014/main" id="{3D2D8E04-DEAA-49C3-B82F-A7CBFE6844D8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-1" y="738000"/>
            <a:ext cx="6096001" cy="6120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00" y="5762761"/>
            <a:ext cx="4848020" cy="726939"/>
          </a:xfrm>
          <a:prstGeom prst="rect">
            <a:avLst/>
          </a:prstGeom>
        </p:spPr>
      </p:pic>
      <p:sp>
        <p:nvSpPr>
          <p:cNvPr id="14" name="Textfeld 13"/>
          <p:cNvSpPr txBox="1"/>
          <p:nvPr userDrawn="1"/>
        </p:nvSpPr>
        <p:spPr>
          <a:xfrm>
            <a:off x="8072983" y="5498054"/>
            <a:ext cx="2983344" cy="400110"/>
          </a:xfrm>
          <a:prstGeom prst="rect">
            <a:avLst/>
          </a:prstGeom>
          <a:noFill/>
        </p:spPr>
        <p:txBody>
          <a:bodyPr vert="horz" wrap="square" lIns="0" tIns="45720" rIns="0" bIns="45720" rtlCol="0" anchor="ctr">
            <a:noAutofit/>
          </a:bodyPr>
          <a:lstStyle/>
          <a:p>
            <a:pPr algn="l"/>
            <a:r>
              <a:rPr lang="de-DE" sz="2000" dirty="0">
                <a:solidFill>
                  <a:schemeClr val="tx2"/>
                </a:solidFill>
              </a:rPr>
              <a:t>Schafft Wissen. Seit 1502.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2918E9A4-381C-4145-B042-AFC3A28C4B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56000" y="1812052"/>
            <a:ext cx="5400000" cy="2340000"/>
          </a:xfrm>
          <a:prstGeom prst="rect">
            <a:avLst/>
          </a:prstGeom>
        </p:spPr>
        <p:txBody>
          <a:bodyPr lIns="0" rIns="0" anchor="t" anchorCtr="0">
            <a:noAutofit/>
          </a:bodyPr>
          <a:lstStyle>
            <a:lvl1pPr algn="l">
              <a:defRPr sz="5500" baseline="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3EBA2F24-9A64-4E4D-856A-AB1CE8E633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76000" y="6714000"/>
            <a:ext cx="252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Fotonachweis</a:t>
            </a:r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9E54A6E7-8275-494D-95BD-5F2E37A2424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457038" y="4375053"/>
            <a:ext cx="5400000" cy="900000"/>
          </a:xfrm>
          <a:prstGeom prst="rect">
            <a:avLst/>
          </a:prstGeom>
        </p:spPr>
        <p:txBody>
          <a:bodyPr lIns="0" tIns="144000" rIns="0" bIns="108000" anchor="t" anchorCtr="0">
            <a:no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Evtl. Titel, Name, Institution angeben</a:t>
            </a:r>
          </a:p>
        </p:txBody>
      </p:sp>
    </p:spTree>
    <p:extLst>
      <p:ext uri="{BB962C8B-B14F-4D97-AF65-F5344CB8AC3E}">
        <p14:creationId xmlns:p14="http://schemas.microsoft.com/office/powerpoint/2010/main" val="2535164614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LU Großes Textfeld grü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54CF529A-74BC-4E11-8296-666C4678219F}"/>
              </a:ext>
            </a:extLst>
          </p:cNvPr>
          <p:cNvSpPr/>
          <p:nvPr userDrawn="1"/>
        </p:nvSpPr>
        <p:spPr>
          <a:xfrm>
            <a:off x="9492000" y="0"/>
            <a:ext cx="2700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045" y="282874"/>
            <a:ext cx="1755993" cy="262914"/>
          </a:xfrm>
          <a:prstGeom prst="rect">
            <a:avLst/>
          </a:prstGeom>
        </p:spPr>
      </p:pic>
      <p:sp>
        <p:nvSpPr>
          <p:cNvPr id="7" name="Bildplatzhalter 2">
            <a:extLst>
              <a:ext uri="{FF2B5EF4-FFF2-40B4-BE49-F238E27FC236}">
                <a16:creationId xmlns:a16="http://schemas.microsoft.com/office/drawing/2014/main" id="{24AB6994-C499-4731-A9BC-259958D8EAEE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9492000" y="1639055"/>
            <a:ext cx="2700000" cy="2016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8678593C-9989-4E16-9A88-87EB96CF729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16200000">
            <a:off x="11220000" y="2683055"/>
            <a:ext cx="180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 algn="l">
              <a:buFontTx/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Fotonachweis</a:t>
            </a:r>
          </a:p>
        </p:txBody>
      </p:sp>
      <p:sp>
        <p:nvSpPr>
          <p:cNvPr id="9" name="Bildplatzhalter 2">
            <a:extLst>
              <a:ext uri="{FF2B5EF4-FFF2-40B4-BE49-F238E27FC236}">
                <a16:creationId xmlns:a16="http://schemas.microsoft.com/office/drawing/2014/main" id="{6BD0343B-A047-46EA-82C2-92E918D53B09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9492000" y="3763055"/>
            <a:ext cx="2700000" cy="2016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25307A90-AC12-4BC8-9028-A98A02E39C7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 rot="16200000">
            <a:off x="11220000" y="4807055"/>
            <a:ext cx="180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 algn="l">
              <a:buFontTx/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Fotonachweis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762482F-0570-49C3-93CB-1E2343948DC3}"/>
              </a:ext>
            </a:extLst>
          </p:cNvPr>
          <p:cNvSpPr/>
          <p:nvPr userDrawn="1"/>
        </p:nvSpPr>
        <p:spPr>
          <a:xfrm>
            <a:off x="9492000" y="3655055"/>
            <a:ext cx="2700000" cy="108000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48AE0EC7-0580-4634-9834-272ABAF32D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368184"/>
            <a:ext cx="8422874" cy="1080000"/>
          </a:xfrm>
          <a:prstGeom prst="rect">
            <a:avLst/>
          </a:prstGeom>
        </p:spPr>
        <p:txBody>
          <a:bodyPr lIns="0" rIns="0" anchor="b" anchorCtr="0">
            <a:noAutofit/>
          </a:bodyPr>
          <a:lstStyle>
            <a:lvl1pPr>
              <a:defRPr sz="3600" b="1" baseline="0"/>
            </a:lvl1pPr>
          </a:lstStyle>
          <a:p>
            <a:r>
              <a:rPr lang="de-DE" dirty="0"/>
              <a:t>Titel maximal zweizeilig hinzufügen</a:t>
            </a:r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BADDC683-4733-4770-A8AE-2086DB1C797B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695324" y="1629700"/>
            <a:ext cx="8422875" cy="4860000"/>
          </a:xfrm>
          <a:prstGeom prst="rect">
            <a:avLst/>
          </a:prstGeom>
        </p:spPr>
        <p:txBody>
          <a:bodyPr lIns="0" tIns="180000" rIns="360000" bIns="180000">
            <a:noAutofit/>
          </a:bodyPr>
          <a:lstStyle>
            <a:lvl1pPr>
              <a:spcAft>
                <a:spcPts val="500"/>
              </a:spcAft>
              <a:defRPr/>
            </a:lvl1pPr>
            <a:lvl2pPr>
              <a:spcBef>
                <a:spcPts val="800"/>
              </a:spcBef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6494747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LU Großes Textfel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74F4E1AE-2474-48D5-B4C1-6DEA26F6414F}"/>
              </a:ext>
            </a:extLst>
          </p:cNvPr>
          <p:cNvSpPr/>
          <p:nvPr userDrawn="1"/>
        </p:nvSpPr>
        <p:spPr>
          <a:xfrm>
            <a:off x="9492000" y="0"/>
            <a:ext cx="2700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E5F66C8-CBA3-403D-BEC8-B9DBEC9585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045" y="282874"/>
            <a:ext cx="1755993" cy="262914"/>
          </a:xfrm>
          <a:prstGeom prst="rect">
            <a:avLst/>
          </a:prstGeom>
        </p:spPr>
      </p:pic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D29C30C-03C9-4147-812B-6C41EFD2D593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9492000" y="1639055"/>
            <a:ext cx="2700000" cy="2016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16" name="Textplatzhalter 5">
            <a:extLst>
              <a:ext uri="{FF2B5EF4-FFF2-40B4-BE49-F238E27FC236}">
                <a16:creationId xmlns:a16="http://schemas.microsoft.com/office/drawing/2014/main" id="{A2FD532B-A86D-45C6-91D6-839A8CF47A6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16200000">
            <a:off x="11220000" y="2683055"/>
            <a:ext cx="180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 algn="l">
              <a:buFontTx/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Fotonachweis</a:t>
            </a:r>
          </a:p>
        </p:txBody>
      </p:sp>
      <p:sp>
        <p:nvSpPr>
          <p:cNvPr id="17" name="Bildplatzhalter 2">
            <a:extLst>
              <a:ext uri="{FF2B5EF4-FFF2-40B4-BE49-F238E27FC236}">
                <a16:creationId xmlns:a16="http://schemas.microsoft.com/office/drawing/2014/main" id="{653738B2-D156-4CF1-BD73-9EA68E794CE5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9492000" y="3763055"/>
            <a:ext cx="2700000" cy="2016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18" name="Textplatzhalter 5">
            <a:extLst>
              <a:ext uri="{FF2B5EF4-FFF2-40B4-BE49-F238E27FC236}">
                <a16:creationId xmlns:a16="http://schemas.microsoft.com/office/drawing/2014/main" id="{FF822DF8-CE63-4215-B839-3DACB4531AB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 rot="16200000">
            <a:off x="11220000" y="4807055"/>
            <a:ext cx="180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 algn="l">
              <a:buFontTx/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Fotonachweis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4AB1128-F998-4E00-984E-7FE17354744B}"/>
              </a:ext>
            </a:extLst>
          </p:cNvPr>
          <p:cNvSpPr/>
          <p:nvPr userDrawn="1"/>
        </p:nvSpPr>
        <p:spPr>
          <a:xfrm>
            <a:off x="9492000" y="3655055"/>
            <a:ext cx="2700000" cy="108000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F719CDA0-91B4-4C73-BFDD-203F67795F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368184"/>
            <a:ext cx="8422874" cy="1080000"/>
          </a:xfrm>
          <a:prstGeom prst="rect">
            <a:avLst/>
          </a:prstGeom>
        </p:spPr>
        <p:txBody>
          <a:bodyPr lIns="0" rIns="0" anchor="b" anchorCtr="0">
            <a:noAutofit/>
          </a:bodyPr>
          <a:lstStyle>
            <a:lvl1pPr>
              <a:defRPr sz="3600" b="1" baseline="0"/>
            </a:lvl1pPr>
          </a:lstStyle>
          <a:p>
            <a:r>
              <a:rPr lang="de-DE" dirty="0"/>
              <a:t>Titel maximal zweizeilig hinzufügen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6560328B-98CD-4E10-9A3E-000A77C0FC02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695324" y="1629700"/>
            <a:ext cx="8422875" cy="4860000"/>
          </a:xfrm>
          <a:prstGeom prst="rect">
            <a:avLst/>
          </a:prstGeom>
        </p:spPr>
        <p:txBody>
          <a:bodyPr lIns="0" tIns="180000" rIns="360000" bIns="180000">
            <a:noAutofit/>
          </a:bodyPr>
          <a:lstStyle>
            <a:lvl1pPr>
              <a:spcAft>
                <a:spcPts val="500"/>
              </a:spcAft>
              <a:defRPr/>
            </a:lvl1pPr>
            <a:lvl2pPr>
              <a:spcBef>
                <a:spcPts val="800"/>
              </a:spcBef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3427994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LU Großes Textfeld Schraffu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AF80E1EA-C198-4880-8899-F61D7C6BA4F0}"/>
              </a:ext>
            </a:extLst>
          </p:cNvPr>
          <p:cNvSpPr/>
          <p:nvPr userDrawn="1"/>
        </p:nvSpPr>
        <p:spPr>
          <a:xfrm>
            <a:off x="9492000" y="0"/>
            <a:ext cx="2700000" cy="6858000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45E7D1CC-2B16-453F-A227-6F44B190B3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045" y="282874"/>
            <a:ext cx="1755993" cy="262914"/>
          </a:xfrm>
          <a:prstGeom prst="rect">
            <a:avLst/>
          </a:prstGeom>
        </p:spPr>
      </p:pic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E1C69849-0C10-47F5-AAA9-54A8D3F69F6E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9492000" y="1639055"/>
            <a:ext cx="2700000" cy="2016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16" name="Textplatzhalter 5">
            <a:extLst>
              <a:ext uri="{FF2B5EF4-FFF2-40B4-BE49-F238E27FC236}">
                <a16:creationId xmlns:a16="http://schemas.microsoft.com/office/drawing/2014/main" id="{FCFB158A-38A5-4E7F-88F9-44554AAF2C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16200000">
            <a:off x="11220000" y="2683055"/>
            <a:ext cx="180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 algn="l">
              <a:buFontTx/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Fotonachweis</a:t>
            </a:r>
          </a:p>
        </p:txBody>
      </p:sp>
      <p:sp>
        <p:nvSpPr>
          <p:cNvPr id="17" name="Bildplatzhalter 2">
            <a:extLst>
              <a:ext uri="{FF2B5EF4-FFF2-40B4-BE49-F238E27FC236}">
                <a16:creationId xmlns:a16="http://schemas.microsoft.com/office/drawing/2014/main" id="{20B978C2-1F0D-4B7B-8EF9-BCB3F2862FE2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9492000" y="3763055"/>
            <a:ext cx="2700000" cy="2016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18" name="Textplatzhalter 5">
            <a:extLst>
              <a:ext uri="{FF2B5EF4-FFF2-40B4-BE49-F238E27FC236}">
                <a16:creationId xmlns:a16="http://schemas.microsoft.com/office/drawing/2014/main" id="{320C5A7E-8B3C-406D-A572-2C76F5A0B3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 rot="16200000">
            <a:off x="11220000" y="4807055"/>
            <a:ext cx="180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 algn="l">
              <a:buFontTx/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Fotonachweis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49FA8C4-D771-43F5-AA04-98532433E7C3}"/>
              </a:ext>
            </a:extLst>
          </p:cNvPr>
          <p:cNvSpPr/>
          <p:nvPr userDrawn="1"/>
        </p:nvSpPr>
        <p:spPr>
          <a:xfrm>
            <a:off x="9492000" y="3655055"/>
            <a:ext cx="2700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FB20257-B9A1-4C04-BCBE-20BDBF7234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325" y="1639055"/>
            <a:ext cx="8460000" cy="4860000"/>
          </a:xfrm>
          <a:prstGeom prst="rect">
            <a:avLst/>
          </a:prstGeom>
        </p:spPr>
        <p:txBody>
          <a:bodyPr lIns="0" rIns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7918542F-9796-4594-A659-D7BA1731C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368184"/>
            <a:ext cx="8460000" cy="1080000"/>
          </a:xfrm>
          <a:prstGeom prst="rect">
            <a:avLst/>
          </a:prstGeom>
        </p:spPr>
        <p:txBody>
          <a:bodyPr lIns="0" rIns="0" anchor="b" anchorCtr="0">
            <a:noAutofit/>
          </a:bodyPr>
          <a:lstStyle>
            <a:lvl1pPr>
              <a:defRPr sz="3600" b="1" baseline="0"/>
            </a:lvl1pPr>
          </a:lstStyle>
          <a:p>
            <a:r>
              <a:rPr lang="de-DE" dirty="0"/>
              <a:t>Titel maximal zweizeilig hinzufügen</a:t>
            </a:r>
          </a:p>
        </p:txBody>
      </p:sp>
    </p:spTree>
    <p:extLst>
      <p:ext uri="{BB962C8B-B14F-4D97-AF65-F5344CB8AC3E}">
        <p14:creationId xmlns:p14="http://schemas.microsoft.com/office/powerpoint/2010/main" val="15499404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LU Text und Bild schmal grü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5707865E-8D1B-4975-935F-C4AA3C03ECDF}"/>
              </a:ext>
            </a:extLst>
          </p:cNvPr>
          <p:cNvSpPr/>
          <p:nvPr userDrawn="1"/>
        </p:nvSpPr>
        <p:spPr>
          <a:xfrm>
            <a:off x="9492000" y="0"/>
            <a:ext cx="2700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Bildplatzhalter 2">
            <a:extLst>
              <a:ext uri="{FF2B5EF4-FFF2-40B4-BE49-F238E27FC236}">
                <a16:creationId xmlns:a16="http://schemas.microsoft.com/office/drawing/2014/main" id="{35339D48-89FE-4D62-A2BA-312EEE741EBA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9492000" y="1639055"/>
            <a:ext cx="2700000" cy="521894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C9599D25-91DE-4565-A0A3-CAD26B961F4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16200000">
            <a:off x="10860000" y="5526000"/>
            <a:ext cx="252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 algn="l">
              <a:buFontTx/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Fotonachweis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AFE7C49-D3A8-4906-9027-675C3F5D71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045" y="282874"/>
            <a:ext cx="1755993" cy="262914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DDB1C8DD-E4F8-4582-9E64-1748099850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325" y="1639055"/>
            <a:ext cx="8460000" cy="4860000"/>
          </a:xfrm>
          <a:prstGeom prst="rect">
            <a:avLst/>
          </a:prstGeom>
        </p:spPr>
        <p:txBody>
          <a:bodyPr lIns="0" rIns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11244E1E-72AF-4495-8536-218CB49288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368184"/>
            <a:ext cx="8460000" cy="1080000"/>
          </a:xfrm>
          <a:prstGeom prst="rect">
            <a:avLst/>
          </a:prstGeom>
        </p:spPr>
        <p:txBody>
          <a:bodyPr lIns="0" rIns="0" anchor="b" anchorCtr="0">
            <a:noAutofit/>
          </a:bodyPr>
          <a:lstStyle>
            <a:lvl1pPr>
              <a:defRPr sz="3600" b="1" baseline="0"/>
            </a:lvl1pPr>
          </a:lstStyle>
          <a:p>
            <a:r>
              <a:rPr lang="de-DE" dirty="0"/>
              <a:t>Titel maximal zweizeilig hinzufügen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C8D5926-E0D6-48A8-B2E1-DCDAFEB4D8D5}"/>
              </a:ext>
            </a:extLst>
          </p:cNvPr>
          <p:cNvSpPr/>
          <p:nvPr userDrawn="1"/>
        </p:nvSpPr>
        <p:spPr>
          <a:xfrm>
            <a:off x="9492000" y="1531055"/>
            <a:ext cx="2700000" cy="108000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78635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LU Text und Bild schma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5707865E-8D1B-4975-935F-C4AA3C03ECDF}"/>
              </a:ext>
            </a:extLst>
          </p:cNvPr>
          <p:cNvSpPr/>
          <p:nvPr userDrawn="1"/>
        </p:nvSpPr>
        <p:spPr>
          <a:xfrm>
            <a:off x="9491998" y="0"/>
            <a:ext cx="2700001" cy="6858000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Bildplatzhalter 2">
            <a:extLst>
              <a:ext uri="{FF2B5EF4-FFF2-40B4-BE49-F238E27FC236}">
                <a16:creationId xmlns:a16="http://schemas.microsoft.com/office/drawing/2014/main" id="{35339D48-89FE-4D62-A2BA-312EEE741EBA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9492000" y="1639055"/>
            <a:ext cx="2700000" cy="521894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C9599D25-91DE-4565-A0A3-CAD26B961F4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16200000">
            <a:off x="10860000" y="5526000"/>
            <a:ext cx="252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 algn="l">
              <a:buFontTx/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Fotonachweis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E8D3CF19-16B6-4A1D-AC24-DF37DF65D4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045" y="282874"/>
            <a:ext cx="1755993" cy="262914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A29B3259-EE8B-4963-80B2-724F345289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325" y="1639055"/>
            <a:ext cx="8460000" cy="4860000"/>
          </a:xfrm>
          <a:prstGeom prst="rect">
            <a:avLst/>
          </a:prstGeom>
        </p:spPr>
        <p:txBody>
          <a:bodyPr lIns="0" rIns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E5D2AD6-689A-41A1-9531-1B913100D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368184"/>
            <a:ext cx="8460000" cy="1080000"/>
          </a:xfrm>
          <a:prstGeom prst="rect">
            <a:avLst/>
          </a:prstGeom>
        </p:spPr>
        <p:txBody>
          <a:bodyPr lIns="0" rIns="0" anchor="b" anchorCtr="0">
            <a:noAutofit/>
          </a:bodyPr>
          <a:lstStyle>
            <a:lvl1pPr>
              <a:defRPr sz="3600" b="1" baseline="0"/>
            </a:lvl1pPr>
          </a:lstStyle>
          <a:p>
            <a:r>
              <a:rPr lang="de-DE" dirty="0"/>
              <a:t>Titel maximal zweizeilig hinzufügen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F19E135-9068-4748-8812-202205AB963C}"/>
              </a:ext>
            </a:extLst>
          </p:cNvPr>
          <p:cNvSpPr/>
          <p:nvPr userDrawn="1"/>
        </p:nvSpPr>
        <p:spPr>
          <a:xfrm>
            <a:off x="9492000" y="1531055"/>
            <a:ext cx="2700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19488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LU Bild 3:2 und Bildbeschr. grü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5707865E-8D1B-4975-935F-C4AA3C03ECDF}"/>
              </a:ext>
            </a:extLst>
          </p:cNvPr>
          <p:cNvSpPr/>
          <p:nvPr userDrawn="1"/>
        </p:nvSpPr>
        <p:spPr>
          <a:xfrm>
            <a:off x="9564000" y="2240999"/>
            <a:ext cx="2628000" cy="108001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707865E-8D1B-4975-935F-C4AA3C03ECDF}"/>
              </a:ext>
            </a:extLst>
          </p:cNvPr>
          <p:cNvSpPr/>
          <p:nvPr userDrawn="1"/>
        </p:nvSpPr>
        <p:spPr>
          <a:xfrm>
            <a:off x="-1" y="0"/>
            <a:ext cx="7920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0A7D2358-6CCD-48CA-AB4D-49028FEA87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74319" y="2349000"/>
            <a:ext cx="2286000" cy="4140000"/>
          </a:xfrm>
          <a:prstGeom prst="rect">
            <a:avLst/>
          </a:prstGeom>
        </p:spPr>
        <p:txBody>
          <a:bodyPr lIns="0" tIns="144000" rIns="0" bIns="108000" anchor="t" anchorCtr="0">
            <a:no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Bildplatzhalter 2">
            <a:extLst>
              <a:ext uri="{FF2B5EF4-FFF2-40B4-BE49-F238E27FC236}">
                <a16:creationId xmlns:a16="http://schemas.microsoft.com/office/drawing/2014/main" id="{3D2D8E04-DEAA-49C3-B82F-A7CBFE6844D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330076" y="369000"/>
            <a:ext cx="9000000" cy="6120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3:2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53DDEA1C-2294-4A30-8E53-F63C073A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71596" y="800999"/>
            <a:ext cx="2285442" cy="1440000"/>
          </a:xfrm>
          <a:prstGeom prst="rect">
            <a:avLst/>
          </a:prstGeom>
        </p:spPr>
        <p:txBody>
          <a:bodyPr lIns="0" tIns="108000" rIns="0" bIns="108000" anchor="b" anchorCtr="0">
            <a:noAutofit/>
          </a:bodyPr>
          <a:lstStyle>
            <a:lvl1pPr>
              <a:defRPr sz="2800" b="1" baseline="0"/>
            </a:lvl1pPr>
          </a:lstStyle>
          <a:p>
            <a:r>
              <a:rPr lang="de-DE" dirty="0"/>
              <a:t>Titel maximal dreizeilig hinzufügen</a:t>
            </a: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045" y="282874"/>
            <a:ext cx="1755993" cy="262914"/>
          </a:xfrm>
          <a:prstGeom prst="rect">
            <a:avLst/>
          </a:prstGeom>
        </p:spPr>
      </p:pic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7299E7ED-64B5-4F65-979C-CC8A4CC442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10076" y="6345000"/>
            <a:ext cx="252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Fotonachweis</a:t>
            </a:r>
          </a:p>
        </p:txBody>
      </p:sp>
    </p:spTree>
    <p:extLst>
      <p:ext uri="{BB962C8B-B14F-4D97-AF65-F5344CB8AC3E}">
        <p14:creationId xmlns:p14="http://schemas.microsoft.com/office/powerpoint/2010/main" val="1374415843"/>
      </p:ext>
    </p:extLst>
  </p:cSld>
  <p:clrMapOvr>
    <a:masterClrMapping/>
  </p:clrMapOvr>
  <p:hf sldNum="0"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LU Bild 3:2 und Bildbeschr.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5707865E-8D1B-4975-935F-C4AA3C03ECDF}"/>
              </a:ext>
            </a:extLst>
          </p:cNvPr>
          <p:cNvSpPr/>
          <p:nvPr userDrawn="1"/>
        </p:nvSpPr>
        <p:spPr>
          <a:xfrm>
            <a:off x="9564000" y="2240999"/>
            <a:ext cx="2628000" cy="10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707865E-8D1B-4975-935F-C4AA3C03ECDF}"/>
              </a:ext>
            </a:extLst>
          </p:cNvPr>
          <p:cNvSpPr/>
          <p:nvPr userDrawn="1"/>
        </p:nvSpPr>
        <p:spPr>
          <a:xfrm>
            <a:off x="-1" y="0"/>
            <a:ext cx="7920000" cy="6858000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0A7D2358-6CCD-48CA-AB4D-49028FEA87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71596" y="2349000"/>
            <a:ext cx="2290328" cy="4140000"/>
          </a:xfrm>
          <a:prstGeom prst="rect">
            <a:avLst/>
          </a:prstGeom>
        </p:spPr>
        <p:txBody>
          <a:bodyPr lIns="0" tIns="144000" rIns="0" bIns="108000" anchor="t" anchorCtr="0">
            <a:no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Bildplatzhalter 2">
            <a:extLst>
              <a:ext uri="{FF2B5EF4-FFF2-40B4-BE49-F238E27FC236}">
                <a16:creationId xmlns:a16="http://schemas.microsoft.com/office/drawing/2014/main" id="{3D2D8E04-DEAA-49C3-B82F-A7CBFE6844D8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330076" y="369000"/>
            <a:ext cx="9000000" cy="6120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46778095-9C4A-450B-8F3E-DCC1E3938E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10076" y="6345000"/>
            <a:ext cx="252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Fotonachweis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53DDEA1C-2294-4A30-8E53-F63C073A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71596" y="800999"/>
            <a:ext cx="2285442" cy="1440000"/>
          </a:xfrm>
          <a:prstGeom prst="rect">
            <a:avLst/>
          </a:prstGeom>
        </p:spPr>
        <p:txBody>
          <a:bodyPr lIns="0" tIns="108000" rIns="0" bIns="108000" anchor="b" anchorCtr="0">
            <a:noAutofit/>
          </a:bodyPr>
          <a:lstStyle>
            <a:lvl1pPr>
              <a:defRPr sz="2800" b="1" baseline="0"/>
            </a:lvl1pPr>
          </a:lstStyle>
          <a:p>
            <a:r>
              <a:rPr lang="de-DE" dirty="0"/>
              <a:t>Titel maximal dreizeilig hinzufügen</a:t>
            </a: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045" y="282874"/>
            <a:ext cx="1755993" cy="26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19182"/>
      </p:ext>
    </p:extLst>
  </p:cSld>
  <p:clrMapOvr>
    <a:masterClrMapping/>
  </p:clrMapOvr>
  <p:hf sldNum="0"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LU Objekt 3:2 und Bildbeschr. grü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5707865E-8D1B-4975-935F-C4AA3C03ECDF}"/>
              </a:ext>
            </a:extLst>
          </p:cNvPr>
          <p:cNvSpPr/>
          <p:nvPr userDrawn="1"/>
        </p:nvSpPr>
        <p:spPr>
          <a:xfrm>
            <a:off x="-1" y="0"/>
            <a:ext cx="7920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980118C9-5C5A-46ED-87C0-CC78C889CA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25057" y="369000"/>
            <a:ext cx="9000000" cy="6120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0" rIns="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Objekt (3:2): bspw. Foto, Film, Tabelle, Diagramm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707865E-8D1B-4975-935F-C4AA3C03ECDF}"/>
              </a:ext>
            </a:extLst>
          </p:cNvPr>
          <p:cNvSpPr/>
          <p:nvPr userDrawn="1"/>
        </p:nvSpPr>
        <p:spPr>
          <a:xfrm>
            <a:off x="9564000" y="2240999"/>
            <a:ext cx="2628000" cy="108001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0A7D2358-6CCD-48CA-AB4D-49028FEA871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571596" y="2349000"/>
            <a:ext cx="2285442" cy="4140000"/>
          </a:xfrm>
          <a:prstGeom prst="rect">
            <a:avLst/>
          </a:prstGeom>
        </p:spPr>
        <p:txBody>
          <a:bodyPr lIns="0" tIns="144000" rIns="0" bIns="108000" anchor="t" anchorCtr="0">
            <a:no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Kurze Beschreibung des Films/Objekts; Quellennachweis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53DDEA1C-2294-4A30-8E53-F63C073A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71596" y="800999"/>
            <a:ext cx="2295347" cy="1440000"/>
          </a:xfrm>
          <a:prstGeom prst="rect">
            <a:avLst/>
          </a:prstGeom>
        </p:spPr>
        <p:txBody>
          <a:bodyPr lIns="0" tIns="108000" rIns="0" bIns="108000" anchor="b" anchorCtr="0">
            <a:normAutofit/>
          </a:bodyPr>
          <a:lstStyle>
            <a:lvl1pPr>
              <a:defRPr sz="2800" b="1" baseline="0"/>
            </a:lvl1pPr>
          </a:lstStyle>
          <a:p>
            <a:r>
              <a:rPr lang="de-DE" dirty="0"/>
              <a:t>Titel maximal dreizeilig hinzufügen</a:t>
            </a: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045" y="282874"/>
            <a:ext cx="1755993" cy="262914"/>
          </a:xfrm>
          <a:prstGeom prst="rect">
            <a:avLst/>
          </a:prstGeom>
        </p:spPr>
      </p:pic>
      <p:sp>
        <p:nvSpPr>
          <p:cNvPr id="8" name="Textplatzhalter 5">
            <a:extLst>
              <a:ext uri="{FF2B5EF4-FFF2-40B4-BE49-F238E27FC236}">
                <a16:creationId xmlns:a16="http://schemas.microsoft.com/office/drawing/2014/main" id="{3C15E609-5B2D-4824-AC1E-92A90E6658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10076" y="6345000"/>
            <a:ext cx="252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Quellennachweis</a:t>
            </a:r>
          </a:p>
        </p:txBody>
      </p:sp>
    </p:spTree>
    <p:extLst>
      <p:ext uri="{BB962C8B-B14F-4D97-AF65-F5344CB8AC3E}">
        <p14:creationId xmlns:p14="http://schemas.microsoft.com/office/powerpoint/2010/main" val="1128011736"/>
      </p:ext>
    </p:extLst>
  </p:cSld>
  <p:clrMapOvr>
    <a:masterClrMapping/>
  </p:clrMapOvr>
  <p:hf sldNum="0"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LU Objekt 3:2 und Bildbeschr.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5707865E-8D1B-4975-935F-C4AA3C03ECDF}"/>
              </a:ext>
            </a:extLst>
          </p:cNvPr>
          <p:cNvSpPr/>
          <p:nvPr userDrawn="1"/>
        </p:nvSpPr>
        <p:spPr>
          <a:xfrm>
            <a:off x="-1" y="0"/>
            <a:ext cx="7920000" cy="6858000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980118C9-5C5A-46ED-87C0-CC78C889CA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25057" y="369000"/>
            <a:ext cx="9000000" cy="6120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0" rIns="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Objekt (3:2): bspw. Foto, Film, Tabelle, Diagramm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707865E-8D1B-4975-935F-C4AA3C03ECDF}"/>
              </a:ext>
            </a:extLst>
          </p:cNvPr>
          <p:cNvSpPr/>
          <p:nvPr userDrawn="1"/>
        </p:nvSpPr>
        <p:spPr>
          <a:xfrm>
            <a:off x="9564000" y="2240999"/>
            <a:ext cx="2628000" cy="10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0A7D2358-6CCD-48CA-AB4D-49028FEA871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571596" y="2349000"/>
            <a:ext cx="2285442" cy="4140000"/>
          </a:xfrm>
          <a:prstGeom prst="rect">
            <a:avLst/>
          </a:prstGeom>
        </p:spPr>
        <p:txBody>
          <a:bodyPr lIns="0" tIns="144000" rIns="0" bIns="108000" anchor="t" anchorCtr="0">
            <a:no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Kurze Beschreibung des Films/Objekts; Quellennachweis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53DDEA1C-2294-4A30-8E53-F63C073A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71596" y="800999"/>
            <a:ext cx="2285442" cy="1440000"/>
          </a:xfrm>
          <a:prstGeom prst="rect">
            <a:avLst/>
          </a:prstGeom>
        </p:spPr>
        <p:txBody>
          <a:bodyPr lIns="0" tIns="108000" rIns="0" bIns="108000" anchor="b" anchorCtr="0">
            <a:noAutofit/>
          </a:bodyPr>
          <a:lstStyle>
            <a:lvl1pPr>
              <a:defRPr sz="2800" b="1" baseline="0"/>
            </a:lvl1pPr>
          </a:lstStyle>
          <a:p>
            <a:r>
              <a:rPr lang="de-DE" dirty="0"/>
              <a:t>Titel maximal dreizeilig hinzufügen</a:t>
            </a: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045" y="282874"/>
            <a:ext cx="1755993" cy="262914"/>
          </a:xfrm>
          <a:prstGeom prst="rect">
            <a:avLst/>
          </a:prstGeom>
        </p:spPr>
      </p:pic>
      <p:sp>
        <p:nvSpPr>
          <p:cNvPr id="8" name="Textplatzhalter 5">
            <a:extLst>
              <a:ext uri="{FF2B5EF4-FFF2-40B4-BE49-F238E27FC236}">
                <a16:creationId xmlns:a16="http://schemas.microsoft.com/office/drawing/2014/main" id="{C340BE1C-906E-4EB6-AB2F-F24686FCAF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10076" y="6345000"/>
            <a:ext cx="252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Fotonachweis</a:t>
            </a:r>
          </a:p>
        </p:txBody>
      </p:sp>
    </p:spTree>
    <p:extLst>
      <p:ext uri="{BB962C8B-B14F-4D97-AF65-F5344CB8AC3E}">
        <p14:creationId xmlns:p14="http://schemas.microsoft.com/office/powerpoint/2010/main" val="3338736662"/>
      </p:ext>
    </p:extLst>
  </p:cSld>
  <p:clrMapOvr>
    <a:masterClrMapping/>
  </p:clrMapOvr>
  <p:hf sldNum="0"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LU Objekt 16:9 und Titel grü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A192E7BE-EBAB-4B05-832D-064BDB433BBF}"/>
              </a:ext>
            </a:extLst>
          </p:cNvPr>
          <p:cNvSpPr/>
          <p:nvPr userDrawn="1"/>
        </p:nvSpPr>
        <p:spPr>
          <a:xfrm>
            <a:off x="3599999" y="0"/>
            <a:ext cx="108000" cy="6858000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707865E-8D1B-4975-935F-C4AA3C03ECDF}"/>
              </a:ext>
            </a:extLst>
          </p:cNvPr>
          <p:cNvSpPr/>
          <p:nvPr userDrawn="1"/>
        </p:nvSpPr>
        <p:spPr>
          <a:xfrm>
            <a:off x="-1" y="0"/>
            <a:ext cx="3600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E2743896-F92C-4D15-A643-90E5214D82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777038" y="729700"/>
            <a:ext cx="10080000" cy="5760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0" rIns="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Objekt 16:9; bspw. Screenshot, Film, Tabelle, Diagramm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AC31FD28-6D96-4D68-8A95-53B1E9D16A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461319" y="2611407"/>
            <a:ext cx="4680000" cy="1087438"/>
          </a:xfrm>
          <a:prstGeom prst="rect">
            <a:avLst/>
          </a:prstGeom>
        </p:spPr>
        <p:txBody>
          <a:bodyPr lIns="0" tIns="108000" rIns="0" bIns="108000" anchor="t" anchorCtr="0">
            <a:noAutofit/>
          </a:bodyPr>
          <a:lstStyle>
            <a:lvl1pPr algn="r">
              <a:defRPr sz="3600" b="1" baseline="0"/>
            </a:lvl1pPr>
          </a:lstStyle>
          <a:p>
            <a:r>
              <a:rPr lang="de-DE" dirty="0"/>
              <a:t>Titel maximal zweizeilig hinzufügen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65A851B0-09CB-449A-842F-46AF369176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045" y="282874"/>
            <a:ext cx="1755993" cy="262914"/>
          </a:xfrm>
          <a:prstGeom prst="rect">
            <a:avLst/>
          </a:prstGeom>
        </p:spPr>
      </p:pic>
      <p:sp>
        <p:nvSpPr>
          <p:cNvPr id="7" name="Textplatzhalter 5">
            <a:extLst>
              <a:ext uri="{FF2B5EF4-FFF2-40B4-BE49-F238E27FC236}">
                <a16:creationId xmlns:a16="http://schemas.microsoft.com/office/drawing/2014/main" id="{619D921F-4B9E-41AF-A9FB-CA971B3E71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37038" y="6345700"/>
            <a:ext cx="252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Quellennachweis</a:t>
            </a:r>
          </a:p>
        </p:txBody>
      </p:sp>
    </p:spTree>
    <p:extLst>
      <p:ext uri="{BB962C8B-B14F-4D97-AF65-F5344CB8AC3E}">
        <p14:creationId xmlns:p14="http://schemas.microsoft.com/office/powerpoint/2010/main" val="4101715178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LU Titel linksbd.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5707865E-8D1B-4975-935F-C4AA3C03ECDF}"/>
              </a:ext>
            </a:extLst>
          </p:cNvPr>
          <p:cNvSpPr/>
          <p:nvPr userDrawn="1"/>
        </p:nvSpPr>
        <p:spPr>
          <a:xfrm>
            <a:off x="0" y="1439346"/>
            <a:ext cx="12192000" cy="108000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707865E-8D1B-4975-935F-C4AA3C03ECDF}"/>
              </a:ext>
            </a:extLst>
          </p:cNvPr>
          <p:cNvSpPr/>
          <p:nvPr userDrawn="1"/>
        </p:nvSpPr>
        <p:spPr>
          <a:xfrm>
            <a:off x="0" y="0"/>
            <a:ext cx="12192000" cy="144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918E9A4-381C-4145-B042-AFC3A28C4B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475" y="1812053"/>
            <a:ext cx="5400000" cy="3240000"/>
          </a:xfrm>
          <a:prstGeom prst="rect">
            <a:avLst/>
          </a:prstGeom>
        </p:spPr>
        <p:txBody>
          <a:bodyPr lIns="0" rIns="0" anchor="t" anchorCtr="0">
            <a:noAutofit/>
          </a:bodyPr>
          <a:lstStyle>
            <a:lvl1pPr algn="l">
              <a:defRPr sz="5500" baseline="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3D2D8E04-DEAA-49C3-B82F-A7CBFE6844D8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096000" y="738000"/>
            <a:ext cx="6100950" cy="6120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75" y="5762761"/>
            <a:ext cx="4848020" cy="726939"/>
          </a:xfrm>
          <a:prstGeom prst="rect">
            <a:avLst/>
          </a:prstGeom>
        </p:spPr>
      </p:pic>
      <p:sp>
        <p:nvSpPr>
          <p:cNvPr id="15" name="Textfeld 14"/>
          <p:cNvSpPr txBox="1"/>
          <p:nvPr userDrawn="1"/>
        </p:nvSpPr>
        <p:spPr>
          <a:xfrm>
            <a:off x="1955458" y="5498054"/>
            <a:ext cx="2983344" cy="400110"/>
          </a:xfrm>
          <a:prstGeom prst="rect">
            <a:avLst/>
          </a:prstGeom>
          <a:noFill/>
        </p:spPr>
        <p:txBody>
          <a:bodyPr vert="horz" wrap="square" lIns="0" tIns="45720" rIns="0" bIns="45720" rtlCol="0" anchor="ctr">
            <a:spAutoFit/>
          </a:bodyPr>
          <a:lstStyle/>
          <a:p>
            <a:pPr algn="l"/>
            <a:r>
              <a:rPr lang="de-DE" sz="2000" dirty="0">
                <a:solidFill>
                  <a:schemeClr val="tx2"/>
                </a:solidFill>
              </a:rPr>
              <a:t>Schafft Wissen. Seit 1502.</a:t>
            </a:r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49778F2F-5EDB-492C-B5A3-9281BF7FDA0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72000" y="6714000"/>
            <a:ext cx="252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Fotonachweis</a:t>
            </a:r>
          </a:p>
        </p:txBody>
      </p:sp>
    </p:spTree>
    <p:extLst>
      <p:ext uri="{BB962C8B-B14F-4D97-AF65-F5344CB8AC3E}">
        <p14:creationId xmlns:p14="http://schemas.microsoft.com/office/powerpoint/2010/main" val="1288701888"/>
      </p:ext>
    </p:extLst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LU Objekt 16:9, Titel und Hinweis grü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A192E7BE-EBAB-4B05-832D-064BDB433BBF}"/>
              </a:ext>
            </a:extLst>
          </p:cNvPr>
          <p:cNvSpPr/>
          <p:nvPr userDrawn="1"/>
        </p:nvSpPr>
        <p:spPr>
          <a:xfrm>
            <a:off x="3599999" y="0"/>
            <a:ext cx="108000" cy="6858000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707865E-8D1B-4975-935F-C4AA3C03ECDF}"/>
              </a:ext>
            </a:extLst>
          </p:cNvPr>
          <p:cNvSpPr/>
          <p:nvPr userDrawn="1"/>
        </p:nvSpPr>
        <p:spPr>
          <a:xfrm>
            <a:off x="-1" y="0"/>
            <a:ext cx="3600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E2743896-F92C-4D15-A643-90E5214D82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777038" y="729700"/>
            <a:ext cx="10080000" cy="5760000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noFill/>
          </a:ln>
        </p:spPr>
        <p:txBody>
          <a:bodyPr lIns="0" rIns="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Objekt (16:9), bspw. Screenshot, Film, Tabelle, Diagramm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65A851B0-09CB-449A-842F-46AF369176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045" y="282874"/>
            <a:ext cx="1755993" cy="262914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FF4808E4-C23A-4F7F-890E-1F3FB4EA267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 rot="21300000">
            <a:off x="6879540" y="6037174"/>
            <a:ext cx="4715647" cy="432000"/>
          </a:xfrm>
          <a:prstGeom prst="rect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2000" tIns="72000" rIns="72000" bIns="72000" anchor="ctr" anchorCtr="0">
            <a:noAutofit/>
          </a:bodyPr>
          <a:lstStyle>
            <a:lvl1pPr marL="0" indent="0" algn="r">
              <a:buNone/>
              <a:defRPr sz="1800" b="1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Kurze Zusatzinfo; bspw. URL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F8D29B3E-2BA8-4852-99D3-A8B1FAEAC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461319" y="2611407"/>
            <a:ext cx="4680000" cy="1087438"/>
          </a:xfrm>
          <a:prstGeom prst="rect">
            <a:avLst/>
          </a:prstGeom>
        </p:spPr>
        <p:txBody>
          <a:bodyPr lIns="0" tIns="108000" rIns="0" bIns="108000" anchor="t" anchorCtr="0">
            <a:noAutofit/>
          </a:bodyPr>
          <a:lstStyle>
            <a:lvl1pPr algn="r">
              <a:defRPr sz="3600" b="1" baseline="0"/>
            </a:lvl1pPr>
          </a:lstStyle>
          <a:p>
            <a:r>
              <a:rPr lang="de-DE" dirty="0"/>
              <a:t>Titel maximal zweizeilig hinzufügen</a:t>
            </a:r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1F7FF93E-CAA1-426B-A6E8-4549D3FE24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777038" y="6345700"/>
            <a:ext cx="252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 algn="l">
              <a:buFontTx/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Quellennachweis</a:t>
            </a:r>
          </a:p>
        </p:txBody>
      </p:sp>
    </p:spTree>
    <p:extLst>
      <p:ext uri="{BB962C8B-B14F-4D97-AF65-F5344CB8AC3E}">
        <p14:creationId xmlns:p14="http://schemas.microsoft.com/office/powerpoint/2010/main" val="2775466125"/>
      </p:ext>
    </p:extLst>
  </p:cSld>
  <p:clrMapOvr>
    <a:masterClrMapping/>
  </p:clrMapOvr>
  <p:hf sldNum="0"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LU Objekt 16:9 grü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5707865E-8D1B-4975-935F-C4AA3C03ECDF}"/>
              </a:ext>
            </a:extLst>
          </p:cNvPr>
          <p:cNvSpPr/>
          <p:nvPr userDrawn="1"/>
        </p:nvSpPr>
        <p:spPr>
          <a:xfrm>
            <a:off x="-1" y="0"/>
            <a:ext cx="3600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2C1E462-6CC1-49D6-B791-69D711C374CA}"/>
              </a:ext>
            </a:extLst>
          </p:cNvPr>
          <p:cNvSpPr/>
          <p:nvPr userDrawn="1"/>
        </p:nvSpPr>
        <p:spPr>
          <a:xfrm>
            <a:off x="3604815" y="0"/>
            <a:ext cx="108000" cy="6858000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980118C9-5C5A-46ED-87C0-CC78C889CA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7307" y="369700"/>
            <a:ext cx="10800000" cy="6120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0" rIns="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Objekt (16:9), bspw. Film</a:t>
            </a: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815239" y="1115539"/>
            <a:ext cx="1755993" cy="262914"/>
          </a:xfrm>
          <a:prstGeom prst="rect">
            <a:avLst/>
          </a:prstGeo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0D6C9B5-1E64-46AD-8679-5AE388D13AE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647307" y="6345700"/>
            <a:ext cx="252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Quellennachweis</a:t>
            </a:r>
          </a:p>
        </p:txBody>
      </p:sp>
    </p:spTree>
    <p:extLst>
      <p:ext uri="{BB962C8B-B14F-4D97-AF65-F5344CB8AC3E}">
        <p14:creationId xmlns:p14="http://schemas.microsoft.com/office/powerpoint/2010/main" val="2127604708"/>
      </p:ext>
    </p:extLst>
  </p:cSld>
  <p:clrMapOvr>
    <a:masterClrMapping/>
  </p:clrMapOvr>
  <p:hf sldNum="0"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LU Objekt 16:9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5707865E-8D1B-4975-935F-C4AA3C03ECDF}"/>
              </a:ext>
            </a:extLst>
          </p:cNvPr>
          <p:cNvSpPr/>
          <p:nvPr userDrawn="1"/>
        </p:nvSpPr>
        <p:spPr>
          <a:xfrm>
            <a:off x="-1" y="0"/>
            <a:ext cx="3600000" cy="6858000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2C1E462-6CC1-49D6-B791-69D711C374CA}"/>
              </a:ext>
            </a:extLst>
          </p:cNvPr>
          <p:cNvSpPr/>
          <p:nvPr userDrawn="1"/>
        </p:nvSpPr>
        <p:spPr>
          <a:xfrm>
            <a:off x="3604815" y="0"/>
            <a:ext cx="108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980118C9-5C5A-46ED-87C0-CC78C889CA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7307" y="369700"/>
            <a:ext cx="10800000" cy="6120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0" rIns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Objekt (16:9), bspw. Film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C19E44D-2869-43B0-A4BD-AD0D230E2A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815239" y="1115539"/>
            <a:ext cx="1755993" cy="262914"/>
          </a:xfrm>
          <a:prstGeom prst="rect">
            <a:avLst/>
          </a:prstGeom>
        </p:spPr>
      </p:pic>
      <p:sp>
        <p:nvSpPr>
          <p:cNvPr id="7" name="Textplatzhalter 5">
            <a:extLst>
              <a:ext uri="{FF2B5EF4-FFF2-40B4-BE49-F238E27FC236}">
                <a16:creationId xmlns:a16="http://schemas.microsoft.com/office/drawing/2014/main" id="{A0DAE7DD-5D21-4A3F-BB2B-5ACAC017312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647307" y="6344300"/>
            <a:ext cx="252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Quellennachweis</a:t>
            </a:r>
          </a:p>
        </p:txBody>
      </p:sp>
    </p:spTree>
    <p:extLst>
      <p:ext uri="{BB962C8B-B14F-4D97-AF65-F5344CB8AC3E}">
        <p14:creationId xmlns:p14="http://schemas.microsoft.com/office/powerpoint/2010/main" val="703384611"/>
      </p:ext>
    </p:extLst>
  </p:cSld>
  <p:clrMapOvr>
    <a:masterClrMapping/>
  </p:clrMapOvr>
  <p:hf sldNum="0"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LU Bilder 4:3 und Bildbeschr. grü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5707865E-8D1B-4975-935F-C4AA3C03ECDF}"/>
              </a:ext>
            </a:extLst>
          </p:cNvPr>
          <p:cNvSpPr/>
          <p:nvPr userDrawn="1"/>
        </p:nvSpPr>
        <p:spPr>
          <a:xfrm>
            <a:off x="-1" y="0"/>
            <a:ext cx="7920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Bildplatzhalter 2">
            <a:extLst>
              <a:ext uri="{FF2B5EF4-FFF2-40B4-BE49-F238E27FC236}">
                <a16:creationId xmlns:a16="http://schemas.microsoft.com/office/drawing/2014/main" id="{3D2D8E04-DEAA-49C3-B82F-A7CBFE6844D8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330076" y="387002"/>
            <a:ext cx="3996000" cy="2988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19" name="Bildplatzhalter 2">
            <a:extLst>
              <a:ext uri="{FF2B5EF4-FFF2-40B4-BE49-F238E27FC236}">
                <a16:creationId xmlns:a16="http://schemas.microsoft.com/office/drawing/2014/main" id="{3D2D8E04-DEAA-49C3-B82F-A7CBFE6844D8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4434076" y="387000"/>
            <a:ext cx="3996000" cy="2988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None/>
              <a:tabLst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None/>
              <a:tabLst/>
              <a:defRPr/>
            </a:pPr>
            <a:r>
              <a:rPr lang="de-DE" dirty="0"/>
              <a:t>Bild</a:t>
            </a:r>
          </a:p>
        </p:txBody>
      </p:sp>
      <p:sp>
        <p:nvSpPr>
          <p:cNvPr id="20" name="Bildplatzhalter 2">
            <a:extLst>
              <a:ext uri="{FF2B5EF4-FFF2-40B4-BE49-F238E27FC236}">
                <a16:creationId xmlns:a16="http://schemas.microsoft.com/office/drawing/2014/main" id="{3D2D8E04-DEAA-49C3-B82F-A7CBFE6844D8}"/>
              </a:ext>
            </a:extLst>
          </p:cNvPr>
          <p:cNvSpPr>
            <a:spLocks noGrp="1"/>
          </p:cNvSpPr>
          <p:nvPr>
            <p:ph type="pic" idx="20"/>
          </p:nvPr>
        </p:nvSpPr>
        <p:spPr>
          <a:xfrm>
            <a:off x="330076" y="3483000"/>
            <a:ext cx="3996000" cy="2988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None/>
              <a:tabLst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None/>
              <a:tabLst/>
              <a:defRPr/>
            </a:pPr>
            <a:r>
              <a:rPr lang="de-DE" dirty="0"/>
              <a:t>Bild</a:t>
            </a:r>
          </a:p>
        </p:txBody>
      </p:sp>
      <p:sp>
        <p:nvSpPr>
          <p:cNvPr id="21" name="Bildplatzhalter 2">
            <a:extLst>
              <a:ext uri="{FF2B5EF4-FFF2-40B4-BE49-F238E27FC236}">
                <a16:creationId xmlns:a16="http://schemas.microsoft.com/office/drawing/2014/main" id="{3D2D8E04-DEAA-49C3-B82F-A7CBFE6844D8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4434076" y="3483000"/>
            <a:ext cx="3996000" cy="2988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None/>
              <a:tabLst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None/>
              <a:tabLst/>
              <a:defRPr/>
            </a:pPr>
            <a:r>
              <a:rPr lang="de-DE" dirty="0"/>
              <a:t>Bild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707865E-8D1B-4975-935F-C4AA3C03ECDF}"/>
              </a:ext>
            </a:extLst>
          </p:cNvPr>
          <p:cNvSpPr/>
          <p:nvPr userDrawn="1"/>
        </p:nvSpPr>
        <p:spPr>
          <a:xfrm>
            <a:off x="330076" y="3374999"/>
            <a:ext cx="11861923" cy="108000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0A7D2358-6CCD-48CA-AB4D-49028FEA87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91037" y="3483000"/>
            <a:ext cx="3166001" cy="3006000"/>
          </a:xfrm>
          <a:prstGeom prst="rect">
            <a:avLst/>
          </a:prstGeom>
        </p:spPr>
        <p:txBody>
          <a:bodyPr lIns="0" tIns="144000" rIns="0" bIns="108000" anchor="t" anchorCtr="0">
            <a:no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045" y="282874"/>
            <a:ext cx="1755993" cy="262914"/>
          </a:xfrm>
          <a:prstGeom prst="rect">
            <a:avLst/>
          </a:prstGeom>
        </p:spPr>
      </p:pic>
      <p:sp>
        <p:nvSpPr>
          <p:cNvPr id="22" name="Textplatzhalter 5">
            <a:extLst>
              <a:ext uri="{FF2B5EF4-FFF2-40B4-BE49-F238E27FC236}">
                <a16:creationId xmlns:a16="http://schemas.microsoft.com/office/drawing/2014/main" id="{C4FE25D4-2FC7-4BBB-B3EF-E28DCE91D1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6076" y="3230997"/>
            <a:ext cx="252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Fotonachweis</a:t>
            </a:r>
          </a:p>
        </p:txBody>
      </p:sp>
      <p:sp>
        <p:nvSpPr>
          <p:cNvPr id="26" name="Textplatzhalter 5">
            <a:extLst>
              <a:ext uri="{FF2B5EF4-FFF2-40B4-BE49-F238E27FC236}">
                <a16:creationId xmlns:a16="http://schemas.microsoft.com/office/drawing/2014/main" id="{A3CD9F50-297C-4E10-B5D2-E2D2FE71D4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10076" y="3230997"/>
            <a:ext cx="252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Fotonachweis</a:t>
            </a:r>
          </a:p>
        </p:txBody>
      </p:sp>
      <p:sp>
        <p:nvSpPr>
          <p:cNvPr id="27" name="Textplatzhalter 5">
            <a:extLst>
              <a:ext uri="{FF2B5EF4-FFF2-40B4-BE49-F238E27FC236}">
                <a16:creationId xmlns:a16="http://schemas.microsoft.com/office/drawing/2014/main" id="{E8619280-D485-43D0-9BE1-04F9FCDFD3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10076" y="6326998"/>
            <a:ext cx="252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Fotonachweis</a:t>
            </a:r>
          </a:p>
        </p:txBody>
      </p:sp>
      <p:sp>
        <p:nvSpPr>
          <p:cNvPr id="28" name="Textplatzhalter 5">
            <a:extLst>
              <a:ext uri="{FF2B5EF4-FFF2-40B4-BE49-F238E27FC236}">
                <a16:creationId xmlns:a16="http://schemas.microsoft.com/office/drawing/2014/main" id="{41E62646-7CDA-47E3-85CF-BE2CD5AA2A0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806076" y="6326998"/>
            <a:ext cx="252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Fotonachweis</a:t>
            </a:r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A73AFD68-AF49-4BDF-AF18-40860D825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1037" y="1206809"/>
            <a:ext cx="3166001" cy="2160000"/>
          </a:xfrm>
          <a:prstGeom prst="rect">
            <a:avLst/>
          </a:prstGeom>
        </p:spPr>
        <p:txBody>
          <a:bodyPr lIns="0" tIns="108000" rIns="0" bIns="108000" anchor="b" anchorCtr="0">
            <a:noAutofit/>
          </a:bodyPr>
          <a:lstStyle>
            <a:lvl1pPr>
              <a:defRPr sz="2800" b="1" baseline="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7967047"/>
      </p:ext>
    </p:extLst>
  </p:cSld>
  <p:clrMapOvr>
    <a:masterClrMapping/>
  </p:clrMapOvr>
  <p:hf sldNum="0"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LU Bilder 4:3 und Bildbeschr.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5707865E-8D1B-4975-935F-C4AA3C03ECDF}"/>
              </a:ext>
            </a:extLst>
          </p:cNvPr>
          <p:cNvSpPr/>
          <p:nvPr userDrawn="1"/>
        </p:nvSpPr>
        <p:spPr>
          <a:xfrm>
            <a:off x="-1" y="0"/>
            <a:ext cx="7920000" cy="6858000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Bildplatzhalter 2">
            <a:extLst>
              <a:ext uri="{FF2B5EF4-FFF2-40B4-BE49-F238E27FC236}">
                <a16:creationId xmlns:a16="http://schemas.microsoft.com/office/drawing/2014/main" id="{3D2D8E04-DEAA-49C3-B82F-A7CBFE6844D8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330076" y="387002"/>
            <a:ext cx="3996000" cy="2988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19" name="Bildplatzhalter 2">
            <a:extLst>
              <a:ext uri="{FF2B5EF4-FFF2-40B4-BE49-F238E27FC236}">
                <a16:creationId xmlns:a16="http://schemas.microsoft.com/office/drawing/2014/main" id="{3D2D8E04-DEAA-49C3-B82F-A7CBFE6844D8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4432633" y="387000"/>
            <a:ext cx="3996000" cy="2988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None/>
              <a:tabLst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None/>
              <a:tabLst/>
              <a:defRPr/>
            </a:pPr>
            <a:r>
              <a:rPr lang="de-DE" dirty="0"/>
              <a:t>Bild</a:t>
            </a:r>
          </a:p>
        </p:txBody>
      </p:sp>
      <p:sp>
        <p:nvSpPr>
          <p:cNvPr id="20" name="Bildplatzhalter 2">
            <a:extLst>
              <a:ext uri="{FF2B5EF4-FFF2-40B4-BE49-F238E27FC236}">
                <a16:creationId xmlns:a16="http://schemas.microsoft.com/office/drawing/2014/main" id="{3D2D8E04-DEAA-49C3-B82F-A7CBFE6844D8}"/>
              </a:ext>
            </a:extLst>
          </p:cNvPr>
          <p:cNvSpPr>
            <a:spLocks noGrp="1"/>
          </p:cNvSpPr>
          <p:nvPr>
            <p:ph type="pic" idx="20"/>
          </p:nvPr>
        </p:nvSpPr>
        <p:spPr>
          <a:xfrm>
            <a:off x="330076" y="3483000"/>
            <a:ext cx="3996000" cy="2988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None/>
              <a:tabLst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None/>
              <a:tabLst/>
              <a:defRPr/>
            </a:pPr>
            <a:r>
              <a:rPr lang="de-DE" dirty="0"/>
              <a:t>Bild</a:t>
            </a:r>
          </a:p>
        </p:txBody>
      </p:sp>
      <p:sp>
        <p:nvSpPr>
          <p:cNvPr id="21" name="Bildplatzhalter 2">
            <a:extLst>
              <a:ext uri="{FF2B5EF4-FFF2-40B4-BE49-F238E27FC236}">
                <a16:creationId xmlns:a16="http://schemas.microsoft.com/office/drawing/2014/main" id="{3D2D8E04-DEAA-49C3-B82F-A7CBFE6844D8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4432633" y="3483000"/>
            <a:ext cx="3996000" cy="2988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None/>
              <a:tabLst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None/>
              <a:tabLst/>
              <a:defRPr/>
            </a:pPr>
            <a:r>
              <a:rPr lang="de-DE" dirty="0"/>
              <a:t>Bild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707865E-8D1B-4975-935F-C4AA3C03ECDF}"/>
              </a:ext>
            </a:extLst>
          </p:cNvPr>
          <p:cNvSpPr/>
          <p:nvPr userDrawn="1"/>
        </p:nvSpPr>
        <p:spPr>
          <a:xfrm>
            <a:off x="330076" y="3374999"/>
            <a:ext cx="11861923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0A7D2358-6CCD-48CA-AB4D-49028FEA87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91037" y="3483000"/>
            <a:ext cx="3166001" cy="3006000"/>
          </a:xfrm>
          <a:prstGeom prst="rect">
            <a:avLst/>
          </a:prstGeom>
        </p:spPr>
        <p:txBody>
          <a:bodyPr lIns="0" tIns="144000" rIns="0" bIns="108000" anchor="t" anchorCtr="0">
            <a:no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045" y="282874"/>
            <a:ext cx="1755993" cy="262914"/>
          </a:xfrm>
          <a:prstGeom prst="rect">
            <a:avLst/>
          </a:prstGeom>
        </p:spPr>
      </p:pic>
      <p:sp>
        <p:nvSpPr>
          <p:cNvPr id="22" name="Textplatzhalter 5">
            <a:extLst>
              <a:ext uri="{FF2B5EF4-FFF2-40B4-BE49-F238E27FC236}">
                <a16:creationId xmlns:a16="http://schemas.microsoft.com/office/drawing/2014/main" id="{C4FE25D4-2FC7-4BBB-B3EF-E28DCE91D1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6076" y="3230599"/>
            <a:ext cx="252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Fotonachweis</a:t>
            </a:r>
          </a:p>
        </p:txBody>
      </p:sp>
      <p:sp>
        <p:nvSpPr>
          <p:cNvPr id="26" name="Textplatzhalter 5">
            <a:extLst>
              <a:ext uri="{FF2B5EF4-FFF2-40B4-BE49-F238E27FC236}">
                <a16:creationId xmlns:a16="http://schemas.microsoft.com/office/drawing/2014/main" id="{A3CD9F50-297C-4E10-B5D2-E2D2FE71D4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08633" y="3230599"/>
            <a:ext cx="252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Fotonachweis</a:t>
            </a:r>
          </a:p>
        </p:txBody>
      </p:sp>
      <p:sp>
        <p:nvSpPr>
          <p:cNvPr id="27" name="Textplatzhalter 5">
            <a:extLst>
              <a:ext uri="{FF2B5EF4-FFF2-40B4-BE49-F238E27FC236}">
                <a16:creationId xmlns:a16="http://schemas.microsoft.com/office/drawing/2014/main" id="{E8619280-D485-43D0-9BE1-04F9FCDFD3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10076" y="6326998"/>
            <a:ext cx="252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Fotonachweis</a:t>
            </a:r>
          </a:p>
        </p:txBody>
      </p:sp>
      <p:sp>
        <p:nvSpPr>
          <p:cNvPr id="28" name="Textplatzhalter 5">
            <a:extLst>
              <a:ext uri="{FF2B5EF4-FFF2-40B4-BE49-F238E27FC236}">
                <a16:creationId xmlns:a16="http://schemas.microsoft.com/office/drawing/2014/main" id="{41E62646-7CDA-47E3-85CF-BE2CD5AA2A0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806076" y="6326998"/>
            <a:ext cx="252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Fotonachweis</a:t>
            </a:r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A73AFD68-AF49-4BDF-AF18-40860D825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1037" y="1206809"/>
            <a:ext cx="3166001" cy="2160000"/>
          </a:xfrm>
          <a:prstGeom prst="rect">
            <a:avLst/>
          </a:prstGeom>
        </p:spPr>
        <p:txBody>
          <a:bodyPr lIns="0" tIns="108000" rIns="0" bIns="108000" anchor="b" anchorCtr="0">
            <a:noAutofit/>
          </a:bodyPr>
          <a:lstStyle>
            <a:lvl1pPr>
              <a:defRPr sz="2800" b="1" baseline="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4042496"/>
      </p:ext>
    </p:extLst>
  </p:cSld>
  <p:clrMapOvr>
    <a:masterClrMapping/>
  </p:clrMapOvr>
  <p:hf sldNum="0"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LU Bilder 4:3 und Bildbeschr. la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5707865E-8D1B-4975-935F-C4AA3C03ECDF}"/>
              </a:ext>
            </a:extLst>
          </p:cNvPr>
          <p:cNvSpPr/>
          <p:nvPr userDrawn="1"/>
        </p:nvSpPr>
        <p:spPr>
          <a:xfrm>
            <a:off x="-1" y="0"/>
            <a:ext cx="7920000" cy="6858000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Bildplatzhalter 2">
            <a:extLst>
              <a:ext uri="{FF2B5EF4-FFF2-40B4-BE49-F238E27FC236}">
                <a16:creationId xmlns:a16="http://schemas.microsoft.com/office/drawing/2014/main" id="{3D2D8E04-DEAA-49C3-B82F-A7CBFE6844D8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330076" y="387002"/>
            <a:ext cx="3996000" cy="2988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19" name="Bildplatzhalter 2">
            <a:extLst>
              <a:ext uri="{FF2B5EF4-FFF2-40B4-BE49-F238E27FC236}">
                <a16:creationId xmlns:a16="http://schemas.microsoft.com/office/drawing/2014/main" id="{3D2D8E04-DEAA-49C3-B82F-A7CBFE6844D8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4432633" y="387000"/>
            <a:ext cx="3996000" cy="2988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None/>
              <a:tabLst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None/>
              <a:tabLst/>
              <a:defRPr/>
            </a:pPr>
            <a:r>
              <a:rPr lang="de-DE" dirty="0"/>
              <a:t>Bild</a:t>
            </a:r>
          </a:p>
        </p:txBody>
      </p:sp>
      <p:sp>
        <p:nvSpPr>
          <p:cNvPr id="20" name="Bildplatzhalter 2">
            <a:extLst>
              <a:ext uri="{FF2B5EF4-FFF2-40B4-BE49-F238E27FC236}">
                <a16:creationId xmlns:a16="http://schemas.microsoft.com/office/drawing/2014/main" id="{3D2D8E04-DEAA-49C3-B82F-A7CBFE6844D8}"/>
              </a:ext>
            </a:extLst>
          </p:cNvPr>
          <p:cNvSpPr>
            <a:spLocks noGrp="1"/>
          </p:cNvSpPr>
          <p:nvPr>
            <p:ph type="pic" idx="20"/>
          </p:nvPr>
        </p:nvSpPr>
        <p:spPr>
          <a:xfrm>
            <a:off x="330076" y="3483000"/>
            <a:ext cx="3996000" cy="2988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None/>
              <a:tabLst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None/>
              <a:tabLst/>
              <a:defRPr/>
            </a:pPr>
            <a:r>
              <a:rPr lang="de-DE" dirty="0"/>
              <a:t>Bild</a:t>
            </a:r>
          </a:p>
        </p:txBody>
      </p:sp>
      <p:sp>
        <p:nvSpPr>
          <p:cNvPr id="21" name="Bildplatzhalter 2">
            <a:extLst>
              <a:ext uri="{FF2B5EF4-FFF2-40B4-BE49-F238E27FC236}">
                <a16:creationId xmlns:a16="http://schemas.microsoft.com/office/drawing/2014/main" id="{3D2D8E04-DEAA-49C3-B82F-A7CBFE6844D8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4432633" y="3483000"/>
            <a:ext cx="3996000" cy="2988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None/>
              <a:tabLst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None/>
              <a:tabLst/>
              <a:defRPr/>
            </a:pPr>
            <a:r>
              <a:rPr lang="de-DE" dirty="0"/>
              <a:t>Bild</a:t>
            </a: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045" y="282874"/>
            <a:ext cx="1755993" cy="262914"/>
          </a:xfrm>
          <a:prstGeom prst="rect">
            <a:avLst/>
          </a:prstGeom>
        </p:spPr>
      </p:pic>
      <p:sp>
        <p:nvSpPr>
          <p:cNvPr id="22" name="Textplatzhalter 5">
            <a:extLst>
              <a:ext uri="{FF2B5EF4-FFF2-40B4-BE49-F238E27FC236}">
                <a16:creationId xmlns:a16="http://schemas.microsoft.com/office/drawing/2014/main" id="{C4FE25D4-2FC7-4BBB-B3EF-E28DCE91D1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6076" y="3230599"/>
            <a:ext cx="252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Fotonachweis</a:t>
            </a:r>
          </a:p>
        </p:txBody>
      </p:sp>
      <p:sp>
        <p:nvSpPr>
          <p:cNvPr id="26" name="Textplatzhalter 5">
            <a:extLst>
              <a:ext uri="{FF2B5EF4-FFF2-40B4-BE49-F238E27FC236}">
                <a16:creationId xmlns:a16="http://schemas.microsoft.com/office/drawing/2014/main" id="{A3CD9F50-297C-4E10-B5D2-E2D2FE71D4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08633" y="3230599"/>
            <a:ext cx="252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Fotonachweis</a:t>
            </a:r>
          </a:p>
        </p:txBody>
      </p:sp>
      <p:sp>
        <p:nvSpPr>
          <p:cNvPr id="27" name="Textplatzhalter 5">
            <a:extLst>
              <a:ext uri="{FF2B5EF4-FFF2-40B4-BE49-F238E27FC236}">
                <a16:creationId xmlns:a16="http://schemas.microsoft.com/office/drawing/2014/main" id="{E8619280-D485-43D0-9BE1-04F9FCDFD3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10076" y="6326998"/>
            <a:ext cx="252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Fotonachweis</a:t>
            </a:r>
          </a:p>
        </p:txBody>
      </p:sp>
      <p:sp>
        <p:nvSpPr>
          <p:cNvPr id="28" name="Textplatzhalter 5">
            <a:extLst>
              <a:ext uri="{FF2B5EF4-FFF2-40B4-BE49-F238E27FC236}">
                <a16:creationId xmlns:a16="http://schemas.microsoft.com/office/drawing/2014/main" id="{41E62646-7CDA-47E3-85CF-BE2CD5AA2A0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806076" y="6326998"/>
            <a:ext cx="252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Fotonachweis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E474254-58B3-425E-9843-8980309489E7}"/>
              </a:ext>
            </a:extLst>
          </p:cNvPr>
          <p:cNvSpPr/>
          <p:nvPr userDrawn="1"/>
        </p:nvSpPr>
        <p:spPr>
          <a:xfrm>
            <a:off x="8691037" y="2240999"/>
            <a:ext cx="3500963" cy="10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9A1CDBB5-105A-4893-A25B-2B6474EA8DBD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8691037" y="2349000"/>
            <a:ext cx="3170887" cy="4140000"/>
          </a:xfrm>
          <a:prstGeom prst="rect">
            <a:avLst/>
          </a:prstGeom>
        </p:spPr>
        <p:txBody>
          <a:bodyPr lIns="0" tIns="144000" rIns="0" bIns="108000" anchor="t" anchorCtr="0">
            <a:no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69DDD07B-AD62-421F-883E-D889BB6BA4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6151" y="800999"/>
            <a:ext cx="3170887" cy="1440000"/>
          </a:xfrm>
          <a:prstGeom prst="rect">
            <a:avLst/>
          </a:prstGeom>
        </p:spPr>
        <p:txBody>
          <a:bodyPr lIns="0" tIns="108000" rIns="0" bIns="108000" anchor="b" anchorCtr="0">
            <a:noAutofit/>
          </a:bodyPr>
          <a:lstStyle>
            <a:lvl1pPr>
              <a:defRPr sz="2800" b="1" baseline="0"/>
            </a:lvl1pPr>
          </a:lstStyle>
          <a:p>
            <a:r>
              <a:rPr lang="de-DE" dirty="0"/>
              <a:t>Titel maximal dreizeilig hinzufügen</a:t>
            </a:r>
          </a:p>
        </p:txBody>
      </p:sp>
    </p:spTree>
    <p:extLst>
      <p:ext uri="{BB962C8B-B14F-4D97-AF65-F5344CB8AC3E}">
        <p14:creationId xmlns:p14="http://schemas.microsoft.com/office/powerpoint/2010/main" val="1666443447"/>
      </p:ext>
    </p:extLst>
  </p:cSld>
  <p:clrMapOvr>
    <a:masterClrMapping/>
  </p:clrMapOvr>
  <p:hf sldNum="0"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LU Bilder 3:2, Titel und Text grü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5707865E-8D1B-4975-935F-C4AA3C03ECDF}"/>
              </a:ext>
            </a:extLst>
          </p:cNvPr>
          <p:cNvSpPr/>
          <p:nvPr userDrawn="1"/>
        </p:nvSpPr>
        <p:spPr>
          <a:xfrm>
            <a:off x="-2" y="0"/>
            <a:ext cx="3600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045" y="282874"/>
            <a:ext cx="1755993" cy="262914"/>
          </a:xfrm>
          <a:prstGeom prst="rect">
            <a:avLst/>
          </a:prstGeom>
        </p:spPr>
      </p:pic>
      <p:sp>
        <p:nvSpPr>
          <p:cNvPr id="9" name="Bildplatzhalter 2">
            <a:extLst>
              <a:ext uri="{FF2B5EF4-FFF2-40B4-BE49-F238E27FC236}">
                <a16:creationId xmlns:a16="http://schemas.microsoft.com/office/drawing/2014/main" id="{FE18786B-DADB-4C1D-8EC7-3E25FDC2F6CE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1596000" y="387002"/>
            <a:ext cx="4500000" cy="2988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10" name="Bildplatzhalter 2">
            <a:extLst>
              <a:ext uri="{FF2B5EF4-FFF2-40B4-BE49-F238E27FC236}">
                <a16:creationId xmlns:a16="http://schemas.microsoft.com/office/drawing/2014/main" id="{ED61D5FA-8DAF-4FBF-B955-730FDB2F5728}"/>
              </a:ext>
            </a:extLst>
          </p:cNvPr>
          <p:cNvSpPr>
            <a:spLocks noGrp="1"/>
          </p:cNvSpPr>
          <p:nvPr>
            <p:ph type="pic" idx="20"/>
          </p:nvPr>
        </p:nvSpPr>
        <p:spPr>
          <a:xfrm>
            <a:off x="1595999" y="3482998"/>
            <a:ext cx="4500000" cy="2988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6EE5C487-787C-4E9C-8DAD-1257E8DE28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76000" y="3222809"/>
            <a:ext cx="252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Fotonachweis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64AF78B9-BF83-49D0-939F-A3F2F2364B8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76000" y="6326998"/>
            <a:ext cx="252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Fotonachweis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223AD1D-24F5-4A1F-9C97-6794A359A2F2}"/>
              </a:ext>
            </a:extLst>
          </p:cNvPr>
          <p:cNvSpPr/>
          <p:nvPr userDrawn="1"/>
        </p:nvSpPr>
        <p:spPr>
          <a:xfrm>
            <a:off x="1596000" y="3366809"/>
            <a:ext cx="10596000" cy="116189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6E1728B5-44BB-4961-A2DF-B39126C26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69598" y="3969700"/>
            <a:ext cx="5580000" cy="2520000"/>
          </a:xfrm>
          <a:prstGeom prst="rect">
            <a:avLst/>
          </a:prstGeom>
        </p:spPr>
        <p:txBody>
          <a:bodyPr lIns="0" tIns="144000" rIns="0" bIns="108000" anchor="b" anchorCtr="0">
            <a:no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F94510E0-460A-428F-B600-AF27FFA18290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6269598" y="855002"/>
            <a:ext cx="5580000" cy="2520000"/>
          </a:xfrm>
          <a:prstGeom prst="rect">
            <a:avLst/>
          </a:prstGeom>
        </p:spPr>
        <p:txBody>
          <a:bodyPr lIns="0" tIns="144000" rIns="0" bIns="108000" anchor="b" anchorCtr="0">
            <a:no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8C605E38-DD0F-4F44-9964-AE549E2940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2172668" y="2894632"/>
            <a:ext cx="6102698" cy="1087438"/>
          </a:xfrm>
          <a:prstGeom prst="rect">
            <a:avLst/>
          </a:prstGeom>
        </p:spPr>
        <p:txBody>
          <a:bodyPr lIns="0" tIns="108000" rIns="0" bIns="108000" anchor="t" anchorCtr="0">
            <a:noAutofit/>
          </a:bodyPr>
          <a:lstStyle>
            <a:lvl1pPr algn="r">
              <a:defRPr sz="3600" b="0" baseline="0">
                <a:latin typeface="+mn-lt"/>
              </a:defRPr>
            </a:lvl1pPr>
          </a:lstStyle>
          <a:p>
            <a:r>
              <a:rPr lang="de-DE" dirty="0"/>
              <a:t>Titel maximal zweizeilig hinzufügen</a:t>
            </a:r>
          </a:p>
        </p:txBody>
      </p:sp>
    </p:spTree>
    <p:extLst>
      <p:ext uri="{BB962C8B-B14F-4D97-AF65-F5344CB8AC3E}">
        <p14:creationId xmlns:p14="http://schemas.microsoft.com/office/powerpoint/2010/main" val="2356121190"/>
      </p:ext>
    </p:extLst>
  </p:cSld>
  <p:clrMapOvr>
    <a:masterClrMapping/>
  </p:clrMapOvr>
  <p:hf sldNum="0"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LU Bild 4:3 und Bildbeschr. grü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2">
            <a:extLst>
              <a:ext uri="{FF2B5EF4-FFF2-40B4-BE49-F238E27FC236}">
                <a16:creationId xmlns:a16="http://schemas.microsoft.com/office/drawing/2014/main" id="{3D2D8E04-DEAA-49C3-B82F-A7CBFE6844D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4:3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5707865E-8D1B-4975-935F-C4AA3C03ECDF}"/>
              </a:ext>
            </a:extLst>
          </p:cNvPr>
          <p:cNvSpPr/>
          <p:nvPr userDrawn="1"/>
        </p:nvSpPr>
        <p:spPr>
          <a:xfrm>
            <a:off x="9144000" y="1"/>
            <a:ext cx="108000" cy="6857999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54CF529A-74BC-4E11-8296-666C4678219F}"/>
              </a:ext>
            </a:extLst>
          </p:cNvPr>
          <p:cNvSpPr/>
          <p:nvPr userDrawn="1"/>
        </p:nvSpPr>
        <p:spPr>
          <a:xfrm>
            <a:off x="9252000" y="9000"/>
            <a:ext cx="2940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0A7D2358-6CCD-48CA-AB4D-49028FEA87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17038" y="1449700"/>
            <a:ext cx="2340000" cy="5040000"/>
          </a:xfrm>
          <a:prstGeom prst="rect">
            <a:avLst/>
          </a:prstGeom>
        </p:spPr>
        <p:txBody>
          <a:bodyPr lIns="0" tIns="144000" rIns="0" bIns="108000" anchor="b" anchorCtr="0">
            <a:no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045" y="282874"/>
            <a:ext cx="1755993" cy="262914"/>
          </a:xfrm>
          <a:prstGeom prst="rect">
            <a:avLst/>
          </a:prstGeom>
        </p:spPr>
      </p:pic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B13A2382-7A5E-41EC-8984-ACF41FB6CB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24000" y="6714000"/>
            <a:ext cx="252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Fotonachweis</a:t>
            </a:r>
          </a:p>
        </p:txBody>
      </p:sp>
    </p:spTree>
    <p:extLst>
      <p:ext uri="{BB962C8B-B14F-4D97-AF65-F5344CB8AC3E}">
        <p14:creationId xmlns:p14="http://schemas.microsoft.com/office/powerpoint/2010/main" val="975518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LU Bild 4:3 und Bildbeschr.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2">
            <a:extLst>
              <a:ext uri="{FF2B5EF4-FFF2-40B4-BE49-F238E27FC236}">
                <a16:creationId xmlns:a16="http://schemas.microsoft.com/office/drawing/2014/main" id="{3D2D8E04-DEAA-49C3-B82F-A7CBFE6844D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4:3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5707865E-8D1B-4975-935F-C4AA3C03ECDF}"/>
              </a:ext>
            </a:extLst>
          </p:cNvPr>
          <p:cNvSpPr/>
          <p:nvPr userDrawn="1"/>
        </p:nvSpPr>
        <p:spPr>
          <a:xfrm>
            <a:off x="9144000" y="1"/>
            <a:ext cx="108000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54CF529A-74BC-4E11-8296-666C4678219F}"/>
              </a:ext>
            </a:extLst>
          </p:cNvPr>
          <p:cNvSpPr/>
          <p:nvPr userDrawn="1"/>
        </p:nvSpPr>
        <p:spPr>
          <a:xfrm>
            <a:off x="9252000" y="0"/>
            <a:ext cx="2940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0A7D2358-6CCD-48CA-AB4D-49028FEA87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09442" y="1448999"/>
            <a:ext cx="2347596" cy="5040000"/>
          </a:xfrm>
          <a:prstGeom prst="rect">
            <a:avLst/>
          </a:prstGeom>
        </p:spPr>
        <p:txBody>
          <a:bodyPr lIns="0" tIns="144000" rIns="0" bIns="108000" anchor="b" anchorCtr="0">
            <a:no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045" y="282874"/>
            <a:ext cx="1755993" cy="262914"/>
          </a:xfrm>
          <a:prstGeom prst="rect">
            <a:avLst/>
          </a:prstGeom>
        </p:spPr>
      </p:pic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B13A2382-7A5E-41EC-8984-ACF41FB6CB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24000" y="6714000"/>
            <a:ext cx="252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Fotonachweis</a:t>
            </a:r>
          </a:p>
        </p:txBody>
      </p:sp>
    </p:spTree>
    <p:extLst>
      <p:ext uri="{BB962C8B-B14F-4D97-AF65-F5344CB8AC3E}">
        <p14:creationId xmlns:p14="http://schemas.microsoft.com/office/powerpoint/2010/main" val="247024506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LU Bildkacheln grün">
    <p:bg>
      <p:bgPr>
        <a:pattFill prst="ltUpDiag">
          <a:fgClr>
            <a:schemeClr val="tx1">
              <a:lumMod val="50000"/>
              <a:lumOff val="5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>
            <a:extLst>
              <a:ext uri="{FF2B5EF4-FFF2-40B4-BE49-F238E27FC236}">
                <a16:creationId xmlns:a16="http://schemas.microsoft.com/office/drawing/2014/main" id="{5707865E-8D1B-4975-935F-C4AA3C03ECDF}"/>
              </a:ext>
            </a:extLst>
          </p:cNvPr>
          <p:cNvSpPr/>
          <p:nvPr userDrawn="1"/>
        </p:nvSpPr>
        <p:spPr>
          <a:xfrm>
            <a:off x="-1" y="0"/>
            <a:ext cx="8280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Bildplatzhalter 2">
            <a:extLst>
              <a:ext uri="{FF2B5EF4-FFF2-40B4-BE49-F238E27FC236}">
                <a16:creationId xmlns:a16="http://schemas.microsoft.com/office/drawing/2014/main" id="{7D6F062B-C438-478F-86B2-A5863E0D05CA}"/>
              </a:ext>
            </a:extLst>
          </p:cNvPr>
          <p:cNvSpPr>
            <a:spLocks noGrp="1"/>
          </p:cNvSpPr>
          <p:nvPr>
            <p:ph type="pic" idx="20"/>
          </p:nvPr>
        </p:nvSpPr>
        <p:spPr>
          <a:xfrm>
            <a:off x="6085893" y="556726"/>
            <a:ext cx="2844000" cy="2790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53DDEA1C-2294-4A30-8E53-F63C073A5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377" y="556726"/>
            <a:ext cx="2790001" cy="2898001"/>
          </a:xfrm>
          <a:prstGeom prst="rect">
            <a:avLst/>
          </a:prstGeom>
        </p:spPr>
        <p:txBody>
          <a:bodyPr lIns="0" rIns="180000" anchor="ctr" anchorCtr="0">
            <a:noAutofit/>
          </a:bodyPr>
          <a:lstStyle>
            <a:lvl1pPr>
              <a:defRPr sz="3200" b="1" baseline="0"/>
            </a:lvl1pPr>
          </a:lstStyle>
          <a:p>
            <a:endParaRPr lang="de-DE" dirty="0"/>
          </a:p>
        </p:txBody>
      </p:sp>
      <p:sp>
        <p:nvSpPr>
          <p:cNvPr id="17" name="Bildplatzhalter 2">
            <a:extLst>
              <a:ext uri="{FF2B5EF4-FFF2-40B4-BE49-F238E27FC236}">
                <a16:creationId xmlns:a16="http://schemas.microsoft.com/office/drawing/2014/main" id="{7D6F062B-C438-478F-86B2-A5863E0D05CA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8930436" y="3454728"/>
            <a:ext cx="2790000" cy="2790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E9ECCE4E-4A3D-4BD7-B7CF-216C07F89AE8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6139350" y="3454728"/>
            <a:ext cx="2790000" cy="2790000"/>
          </a:xfrm>
          <a:prstGeom prst="rect">
            <a:avLst/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24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0" name="Bildplatzhalter 2">
            <a:extLst>
              <a:ext uri="{FF2B5EF4-FFF2-40B4-BE49-F238E27FC236}">
                <a16:creationId xmlns:a16="http://schemas.microsoft.com/office/drawing/2014/main" id="{7D6F062B-C438-478F-86B2-A5863E0D05CA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3238635" y="3454728"/>
            <a:ext cx="2790000" cy="2790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id="{E9ECCE4E-4A3D-4BD7-B7CF-216C07F89AE8}"/>
              </a:ext>
            </a:extLst>
          </p:cNvPr>
          <p:cNvSpPr>
            <a:spLocks noGrp="1"/>
          </p:cNvSpPr>
          <p:nvPr>
            <p:ph sz="half" idx="32"/>
          </p:nvPr>
        </p:nvSpPr>
        <p:spPr>
          <a:xfrm>
            <a:off x="447549" y="3454728"/>
            <a:ext cx="2790000" cy="2790000"/>
          </a:xfrm>
          <a:prstGeom prst="rect">
            <a:avLst/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24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5707865E-8D1B-4975-935F-C4AA3C03ECDF}"/>
              </a:ext>
            </a:extLst>
          </p:cNvPr>
          <p:cNvSpPr/>
          <p:nvPr userDrawn="1"/>
        </p:nvSpPr>
        <p:spPr>
          <a:xfrm>
            <a:off x="3237550" y="3346726"/>
            <a:ext cx="5691800" cy="108001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045" y="282874"/>
            <a:ext cx="1755993" cy="262914"/>
          </a:xfrm>
          <a:prstGeom prst="rect">
            <a:avLst/>
          </a:prstGeom>
        </p:spPr>
      </p:pic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E9ECCE4E-4A3D-4BD7-B7CF-216C07F89AE8}"/>
              </a:ext>
            </a:extLst>
          </p:cNvPr>
          <p:cNvSpPr>
            <a:spLocks noGrp="1"/>
          </p:cNvSpPr>
          <p:nvPr>
            <p:ph sz="half" idx="34"/>
          </p:nvPr>
        </p:nvSpPr>
        <p:spPr>
          <a:xfrm>
            <a:off x="3238635" y="556726"/>
            <a:ext cx="2844000" cy="2790000"/>
          </a:xfrm>
          <a:prstGeom prst="rect">
            <a:avLst/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24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6" name="Textplatzhalter 5">
            <a:extLst>
              <a:ext uri="{FF2B5EF4-FFF2-40B4-BE49-F238E27FC236}">
                <a16:creationId xmlns:a16="http://schemas.microsoft.com/office/drawing/2014/main" id="{6BDA5D54-2B75-4CDF-88F1-F952B58C2DB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09178" y="6100727"/>
            <a:ext cx="252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Fotonachweis</a:t>
            </a:r>
          </a:p>
        </p:txBody>
      </p:sp>
      <p:sp>
        <p:nvSpPr>
          <p:cNvPr id="27" name="Textplatzhalter 5">
            <a:extLst>
              <a:ext uri="{FF2B5EF4-FFF2-40B4-BE49-F238E27FC236}">
                <a16:creationId xmlns:a16="http://schemas.microsoft.com/office/drawing/2014/main" id="{E55D9C79-1CA8-403B-84A0-6AC4D74D9BE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09350" y="3202726"/>
            <a:ext cx="252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Fotonachweis</a:t>
            </a:r>
          </a:p>
        </p:txBody>
      </p:sp>
      <p:sp>
        <p:nvSpPr>
          <p:cNvPr id="28" name="Textplatzhalter 5">
            <a:extLst>
              <a:ext uri="{FF2B5EF4-FFF2-40B4-BE49-F238E27FC236}">
                <a16:creationId xmlns:a16="http://schemas.microsoft.com/office/drawing/2014/main" id="{EBE794DE-03BF-4380-B54A-62E4E2D2D9E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00436" y="6100727"/>
            <a:ext cx="252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Fotonachweis</a:t>
            </a:r>
          </a:p>
        </p:txBody>
      </p:sp>
    </p:spTree>
    <p:extLst>
      <p:ext uri="{BB962C8B-B14F-4D97-AF65-F5344CB8AC3E}">
        <p14:creationId xmlns:p14="http://schemas.microsoft.com/office/powerpoint/2010/main" val="871012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LU Titel Name linksbd.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5707865E-8D1B-4975-935F-C4AA3C03ECDF}"/>
              </a:ext>
            </a:extLst>
          </p:cNvPr>
          <p:cNvSpPr/>
          <p:nvPr userDrawn="1"/>
        </p:nvSpPr>
        <p:spPr>
          <a:xfrm>
            <a:off x="0" y="1439346"/>
            <a:ext cx="12192000" cy="108000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707865E-8D1B-4975-935F-C4AA3C03ECDF}"/>
              </a:ext>
            </a:extLst>
          </p:cNvPr>
          <p:cNvSpPr/>
          <p:nvPr userDrawn="1"/>
        </p:nvSpPr>
        <p:spPr>
          <a:xfrm>
            <a:off x="0" y="0"/>
            <a:ext cx="12192000" cy="144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3D2D8E04-DEAA-49C3-B82F-A7CBFE6844D8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096000" y="738000"/>
            <a:ext cx="6100950" cy="6120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75" y="5762761"/>
            <a:ext cx="4848020" cy="726939"/>
          </a:xfrm>
          <a:prstGeom prst="rect">
            <a:avLst/>
          </a:prstGeom>
        </p:spPr>
      </p:pic>
      <p:sp>
        <p:nvSpPr>
          <p:cNvPr id="15" name="Textfeld 14"/>
          <p:cNvSpPr txBox="1"/>
          <p:nvPr userDrawn="1"/>
        </p:nvSpPr>
        <p:spPr>
          <a:xfrm>
            <a:off x="1955458" y="5498054"/>
            <a:ext cx="2983344" cy="400110"/>
          </a:xfrm>
          <a:prstGeom prst="rect">
            <a:avLst/>
          </a:prstGeom>
          <a:noFill/>
        </p:spPr>
        <p:txBody>
          <a:bodyPr vert="horz" wrap="square" lIns="0" tIns="45720" rIns="0" bIns="45720" rtlCol="0" anchor="ctr">
            <a:spAutoFit/>
          </a:bodyPr>
          <a:lstStyle/>
          <a:p>
            <a:pPr algn="l"/>
            <a:r>
              <a:rPr lang="de-DE" sz="2000" dirty="0">
                <a:solidFill>
                  <a:schemeClr val="tx2"/>
                </a:solidFill>
              </a:rPr>
              <a:t>Schafft Wissen. Seit 1502.</a:t>
            </a:r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49778F2F-5EDB-492C-B5A3-9281BF7FDA0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72000" y="6714000"/>
            <a:ext cx="252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Fotonachweis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EED96D7E-C786-4C63-B221-EF69A191CB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000" y="1812052"/>
            <a:ext cx="5400000" cy="2340000"/>
          </a:xfrm>
          <a:prstGeom prst="rect">
            <a:avLst/>
          </a:prstGeom>
        </p:spPr>
        <p:txBody>
          <a:bodyPr lIns="0" rIns="0" anchor="t" anchorCtr="0">
            <a:noAutofit/>
          </a:bodyPr>
          <a:lstStyle>
            <a:lvl1pPr algn="l">
              <a:defRPr sz="5500" baseline="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24A7CB3C-25F0-44A3-B236-DB92F3B7407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36001" y="4375053"/>
            <a:ext cx="5400000" cy="900000"/>
          </a:xfrm>
          <a:prstGeom prst="rect">
            <a:avLst/>
          </a:prstGeom>
        </p:spPr>
        <p:txBody>
          <a:bodyPr lIns="0" tIns="144000" rIns="0" bIns="108000" anchor="t" anchorCtr="0">
            <a:no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Evtl. Titel, Name, Institution angeben</a:t>
            </a:r>
          </a:p>
        </p:txBody>
      </p:sp>
    </p:spTree>
    <p:extLst>
      <p:ext uri="{BB962C8B-B14F-4D97-AF65-F5344CB8AC3E}">
        <p14:creationId xmlns:p14="http://schemas.microsoft.com/office/powerpoint/2010/main" val="1495952320"/>
      </p:ext>
    </p:extLst>
  </p:cSld>
  <p:clrMapOvr>
    <a:masterClrMapping/>
  </p:clrMapOvr>
  <p:hf sldNum="0"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LU Bildkacheln">
    <p:bg>
      <p:bgPr>
        <a:pattFill prst="ltUpDiag">
          <a:fgClr>
            <a:schemeClr val="tx1">
              <a:lumMod val="50000"/>
              <a:lumOff val="5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>
            <a:extLst>
              <a:ext uri="{FF2B5EF4-FFF2-40B4-BE49-F238E27FC236}">
                <a16:creationId xmlns:a16="http://schemas.microsoft.com/office/drawing/2014/main" id="{5707865E-8D1B-4975-935F-C4AA3C03ECDF}"/>
              </a:ext>
            </a:extLst>
          </p:cNvPr>
          <p:cNvSpPr/>
          <p:nvPr userDrawn="1"/>
        </p:nvSpPr>
        <p:spPr>
          <a:xfrm>
            <a:off x="-1" y="0"/>
            <a:ext cx="8280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603" y="282874"/>
            <a:ext cx="1755993" cy="262914"/>
          </a:xfrm>
          <a:prstGeom prst="rect">
            <a:avLst/>
          </a:prstGeom>
        </p:spPr>
      </p:pic>
      <p:sp>
        <p:nvSpPr>
          <p:cNvPr id="19" name="Bildplatzhalter 2">
            <a:extLst>
              <a:ext uri="{FF2B5EF4-FFF2-40B4-BE49-F238E27FC236}">
                <a16:creationId xmlns:a16="http://schemas.microsoft.com/office/drawing/2014/main" id="{EDF4636C-681A-470A-9996-C64E2C398179}"/>
              </a:ext>
            </a:extLst>
          </p:cNvPr>
          <p:cNvSpPr>
            <a:spLocks noGrp="1"/>
          </p:cNvSpPr>
          <p:nvPr>
            <p:ph type="pic" idx="20"/>
          </p:nvPr>
        </p:nvSpPr>
        <p:spPr>
          <a:xfrm>
            <a:off x="6085893" y="556726"/>
            <a:ext cx="2844000" cy="2790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8423278C-2966-45C3-8143-459C1DB3E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377" y="556726"/>
            <a:ext cx="2790001" cy="2898001"/>
          </a:xfrm>
          <a:prstGeom prst="rect">
            <a:avLst/>
          </a:prstGeom>
        </p:spPr>
        <p:txBody>
          <a:bodyPr lIns="0" rIns="180000" anchor="ctr" anchorCtr="0">
            <a:noAutofit/>
          </a:bodyPr>
          <a:lstStyle>
            <a:lvl1pPr>
              <a:defRPr sz="3200" b="1" baseline="0"/>
            </a:lvl1pPr>
          </a:lstStyle>
          <a:p>
            <a:endParaRPr lang="de-DE" dirty="0"/>
          </a:p>
        </p:txBody>
      </p:sp>
      <p:sp>
        <p:nvSpPr>
          <p:cNvPr id="29" name="Bildplatzhalter 2">
            <a:extLst>
              <a:ext uri="{FF2B5EF4-FFF2-40B4-BE49-F238E27FC236}">
                <a16:creationId xmlns:a16="http://schemas.microsoft.com/office/drawing/2014/main" id="{BF4E011A-A95B-441A-9564-1796150D8705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8930436" y="3454728"/>
            <a:ext cx="2790000" cy="2790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D88557EF-4D26-4519-93D2-51DA2851D73B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6139350" y="3454728"/>
            <a:ext cx="2790000" cy="2790000"/>
          </a:xfrm>
          <a:prstGeom prst="rect">
            <a:avLst/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24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1" name="Bildplatzhalter 2">
            <a:extLst>
              <a:ext uri="{FF2B5EF4-FFF2-40B4-BE49-F238E27FC236}">
                <a16:creationId xmlns:a16="http://schemas.microsoft.com/office/drawing/2014/main" id="{B1189044-73F4-4A59-8D1A-746FEC11EC60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3238635" y="3454728"/>
            <a:ext cx="2790000" cy="2790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32" name="Inhaltsplatzhalter 2">
            <a:extLst>
              <a:ext uri="{FF2B5EF4-FFF2-40B4-BE49-F238E27FC236}">
                <a16:creationId xmlns:a16="http://schemas.microsoft.com/office/drawing/2014/main" id="{6DBC6585-16F4-4BDF-8F4F-67BF3D3B03BB}"/>
              </a:ext>
            </a:extLst>
          </p:cNvPr>
          <p:cNvSpPr>
            <a:spLocks noGrp="1"/>
          </p:cNvSpPr>
          <p:nvPr>
            <p:ph sz="half" idx="32"/>
          </p:nvPr>
        </p:nvSpPr>
        <p:spPr>
          <a:xfrm>
            <a:off x="447549" y="3454728"/>
            <a:ext cx="2790000" cy="2790000"/>
          </a:xfrm>
          <a:prstGeom prst="rect">
            <a:avLst/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24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AA92101A-8B8B-4926-8EEE-B9F34BEF79BF}"/>
              </a:ext>
            </a:extLst>
          </p:cNvPr>
          <p:cNvSpPr/>
          <p:nvPr userDrawn="1"/>
        </p:nvSpPr>
        <p:spPr>
          <a:xfrm>
            <a:off x="3237550" y="3346726"/>
            <a:ext cx="5691800" cy="10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Inhaltsplatzhalter 2">
            <a:extLst>
              <a:ext uri="{FF2B5EF4-FFF2-40B4-BE49-F238E27FC236}">
                <a16:creationId xmlns:a16="http://schemas.microsoft.com/office/drawing/2014/main" id="{D810CE52-6F7C-4D9D-B584-100D516B4493}"/>
              </a:ext>
            </a:extLst>
          </p:cNvPr>
          <p:cNvSpPr>
            <a:spLocks noGrp="1"/>
          </p:cNvSpPr>
          <p:nvPr>
            <p:ph sz="half" idx="34"/>
          </p:nvPr>
        </p:nvSpPr>
        <p:spPr>
          <a:xfrm>
            <a:off x="3238635" y="556726"/>
            <a:ext cx="2844000" cy="2790000"/>
          </a:xfrm>
          <a:prstGeom prst="rect">
            <a:avLst/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24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5" name="Textplatzhalter 5">
            <a:extLst>
              <a:ext uri="{FF2B5EF4-FFF2-40B4-BE49-F238E27FC236}">
                <a16:creationId xmlns:a16="http://schemas.microsoft.com/office/drawing/2014/main" id="{196A07AB-96A5-4AFD-AD7C-4E342C6D66C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09178" y="6100727"/>
            <a:ext cx="252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Fotonachweis</a:t>
            </a:r>
          </a:p>
        </p:txBody>
      </p:sp>
      <p:sp>
        <p:nvSpPr>
          <p:cNvPr id="36" name="Textplatzhalter 5">
            <a:extLst>
              <a:ext uri="{FF2B5EF4-FFF2-40B4-BE49-F238E27FC236}">
                <a16:creationId xmlns:a16="http://schemas.microsoft.com/office/drawing/2014/main" id="{B0B0DEAA-4411-4149-9265-39B730C783B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09350" y="3202726"/>
            <a:ext cx="252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Fotonachweis</a:t>
            </a:r>
          </a:p>
        </p:txBody>
      </p:sp>
      <p:sp>
        <p:nvSpPr>
          <p:cNvPr id="37" name="Textplatzhalter 5">
            <a:extLst>
              <a:ext uri="{FF2B5EF4-FFF2-40B4-BE49-F238E27FC236}">
                <a16:creationId xmlns:a16="http://schemas.microsoft.com/office/drawing/2014/main" id="{902B810F-9290-4DF1-AAC5-925DF0C4E64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00436" y="6100727"/>
            <a:ext cx="252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Fotonachweis</a:t>
            </a:r>
          </a:p>
        </p:txBody>
      </p:sp>
    </p:spTree>
    <p:extLst>
      <p:ext uri="{BB962C8B-B14F-4D97-AF65-F5344CB8AC3E}">
        <p14:creationId xmlns:p14="http://schemas.microsoft.com/office/powerpoint/2010/main" val="80378445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kacheln Schraffu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>
            <a:extLst>
              <a:ext uri="{FF2B5EF4-FFF2-40B4-BE49-F238E27FC236}">
                <a16:creationId xmlns:a16="http://schemas.microsoft.com/office/drawing/2014/main" id="{5707865E-8D1B-4975-935F-C4AA3C03ECDF}"/>
              </a:ext>
            </a:extLst>
          </p:cNvPr>
          <p:cNvSpPr/>
          <p:nvPr userDrawn="1"/>
        </p:nvSpPr>
        <p:spPr>
          <a:xfrm>
            <a:off x="-1" y="0"/>
            <a:ext cx="82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603" y="282874"/>
            <a:ext cx="1755993" cy="262914"/>
          </a:xfrm>
          <a:prstGeom prst="rect">
            <a:avLst/>
          </a:prstGeom>
        </p:spPr>
      </p:pic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1DCFDE13-6456-44DA-83BC-0A25E6745641}"/>
              </a:ext>
            </a:extLst>
          </p:cNvPr>
          <p:cNvSpPr>
            <a:spLocks noGrp="1"/>
          </p:cNvSpPr>
          <p:nvPr>
            <p:ph type="pic" idx="20"/>
          </p:nvPr>
        </p:nvSpPr>
        <p:spPr>
          <a:xfrm>
            <a:off x="6085893" y="556726"/>
            <a:ext cx="2844000" cy="2790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241632D-6034-461E-9A23-CA1680C58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377" y="556726"/>
            <a:ext cx="2790001" cy="2898001"/>
          </a:xfrm>
          <a:prstGeom prst="rect">
            <a:avLst/>
          </a:prstGeom>
        </p:spPr>
        <p:txBody>
          <a:bodyPr lIns="0" rIns="180000" anchor="ctr" anchorCtr="0">
            <a:noAutofit/>
          </a:bodyPr>
          <a:lstStyle>
            <a:lvl1pPr>
              <a:defRPr sz="3200" b="1" baseline="0"/>
            </a:lvl1pPr>
          </a:lstStyle>
          <a:p>
            <a:endParaRPr lang="de-DE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66D5ED9-C2BA-4254-8D63-236EDA640124}"/>
              </a:ext>
            </a:extLst>
          </p:cNvPr>
          <p:cNvSpPr/>
          <p:nvPr userDrawn="1"/>
        </p:nvSpPr>
        <p:spPr>
          <a:xfrm>
            <a:off x="3237550" y="3346726"/>
            <a:ext cx="5691800" cy="108001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7390E4C6-467E-4CCC-9C3F-AB15A3E58432}"/>
              </a:ext>
            </a:extLst>
          </p:cNvPr>
          <p:cNvSpPr>
            <a:spLocks noGrp="1"/>
          </p:cNvSpPr>
          <p:nvPr>
            <p:ph sz="half" idx="34"/>
          </p:nvPr>
        </p:nvSpPr>
        <p:spPr>
          <a:xfrm>
            <a:off x="3238635" y="556726"/>
            <a:ext cx="2844000" cy="2790000"/>
          </a:xfrm>
          <a:prstGeom prst="rect">
            <a:avLst/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24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9" name="Textplatzhalter 5">
            <a:extLst>
              <a:ext uri="{FF2B5EF4-FFF2-40B4-BE49-F238E27FC236}">
                <a16:creationId xmlns:a16="http://schemas.microsoft.com/office/drawing/2014/main" id="{5D626B14-1DAD-4F12-A4D2-D482562CE77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09350" y="3202726"/>
            <a:ext cx="252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Fotonachweis</a:t>
            </a:r>
          </a:p>
        </p:txBody>
      </p:sp>
      <p:sp>
        <p:nvSpPr>
          <p:cNvPr id="30" name="Bildplatzhalter 2">
            <a:extLst>
              <a:ext uri="{FF2B5EF4-FFF2-40B4-BE49-F238E27FC236}">
                <a16:creationId xmlns:a16="http://schemas.microsoft.com/office/drawing/2014/main" id="{EFA22EB3-7565-45C6-8FBC-9BBC1DA2CD42}"/>
              </a:ext>
            </a:extLst>
          </p:cNvPr>
          <p:cNvSpPr>
            <a:spLocks noGrp="1"/>
          </p:cNvSpPr>
          <p:nvPr>
            <p:ph type="pic" idx="36"/>
          </p:nvPr>
        </p:nvSpPr>
        <p:spPr>
          <a:xfrm>
            <a:off x="3235378" y="3454727"/>
            <a:ext cx="2844000" cy="2790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31" name="Textplatzhalter 5">
            <a:extLst>
              <a:ext uri="{FF2B5EF4-FFF2-40B4-BE49-F238E27FC236}">
                <a16:creationId xmlns:a16="http://schemas.microsoft.com/office/drawing/2014/main" id="{F965ADA2-55CE-491F-B0D4-DA101F06FD5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558835" y="6100727"/>
            <a:ext cx="252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Fotonachweis</a:t>
            </a:r>
          </a:p>
        </p:txBody>
      </p:sp>
      <p:sp>
        <p:nvSpPr>
          <p:cNvPr id="32" name="Inhaltsplatzhalter 2">
            <a:extLst>
              <a:ext uri="{FF2B5EF4-FFF2-40B4-BE49-F238E27FC236}">
                <a16:creationId xmlns:a16="http://schemas.microsoft.com/office/drawing/2014/main" id="{9C17AB9E-A092-473B-ABFC-ADC09ED8FA3F}"/>
              </a:ext>
            </a:extLst>
          </p:cNvPr>
          <p:cNvSpPr>
            <a:spLocks noGrp="1"/>
          </p:cNvSpPr>
          <p:nvPr>
            <p:ph sz="half" idx="38"/>
          </p:nvPr>
        </p:nvSpPr>
        <p:spPr>
          <a:xfrm>
            <a:off x="6096000" y="3454727"/>
            <a:ext cx="2844000" cy="2790000"/>
          </a:xfrm>
          <a:prstGeom prst="rect">
            <a:avLst/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l">
              <a:buFontTx/>
              <a:buNone/>
              <a:defRPr sz="24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8934305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LU Zitat grü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AF17793C-7E12-48FE-89B4-226AD4896F3A}"/>
              </a:ext>
            </a:extLst>
          </p:cNvPr>
          <p:cNvSpPr/>
          <p:nvPr userDrawn="1"/>
        </p:nvSpPr>
        <p:spPr>
          <a:xfrm>
            <a:off x="695325" y="3699000"/>
            <a:ext cx="1440000" cy="1440000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F17793C-7E12-48FE-89B4-226AD4896F3A}"/>
              </a:ext>
            </a:extLst>
          </p:cNvPr>
          <p:cNvSpPr/>
          <p:nvPr userDrawn="1"/>
        </p:nvSpPr>
        <p:spPr>
          <a:xfrm>
            <a:off x="1055325" y="2079000"/>
            <a:ext cx="2700000" cy="270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8FFFF7C-7659-4600-A40D-D2A78716C3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55324" y="1269000"/>
            <a:ext cx="7741351" cy="43200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4200" baseline="0"/>
            </a:lvl1pPr>
          </a:lstStyle>
          <a:p>
            <a:pPr lvl="0"/>
            <a:r>
              <a:rPr lang="de-DE" dirty="0"/>
              <a:t>„Hier kann ein Zitat stehen.“</a:t>
            </a: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045" y="282874"/>
            <a:ext cx="1755993" cy="26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8775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LU Zita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AF17793C-7E12-48FE-89B4-226AD4896F3A}"/>
              </a:ext>
            </a:extLst>
          </p:cNvPr>
          <p:cNvSpPr/>
          <p:nvPr userDrawn="1"/>
        </p:nvSpPr>
        <p:spPr>
          <a:xfrm>
            <a:off x="695325" y="3699000"/>
            <a:ext cx="1440000" cy="1440000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Bildplatzhalter 2">
            <a:extLst>
              <a:ext uri="{FF2B5EF4-FFF2-40B4-BE49-F238E27FC236}">
                <a16:creationId xmlns:a16="http://schemas.microsoft.com/office/drawing/2014/main" id="{0A4B087C-5757-4E5F-9FD5-25F39B7E22D4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1055325" y="2078998"/>
            <a:ext cx="2700000" cy="270000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1F63DECE-1DC9-475E-AF0B-7332F45D2C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35325" y="4634999"/>
            <a:ext cx="162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Fotonachweis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8FFFF7C-7659-4600-A40D-D2A78716C3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55324" y="1269000"/>
            <a:ext cx="7741351" cy="43200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4200" baseline="0"/>
            </a:lvl1pPr>
          </a:lstStyle>
          <a:p>
            <a:pPr lvl="0"/>
            <a:r>
              <a:rPr lang="de-DE" dirty="0"/>
              <a:t>„Hier kann ein Zitat stehen.“</a:t>
            </a: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044" y="282874"/>
            <a:ext cx="1755993" cy="26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31511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LU Zahlen und Fakte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AF17793C-7E12-48FE-89B4-226AD4896F3A}"/>
              </a:ext>
            </a:extLst>
          </p:cNvPr>
          <p:cNvSpPr/>
          <p:nvPr userDrawn="1"/>
        </p:nvSpPr>
        <p:spPr>
          <a:xfrm>
            <a:off x="0" y="1629700"/>
            <a:ext cx="12192000" cy="48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95BA4375-7391-4DEA-A7E5-DB946A6021F8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3396000" y="4741128"/>
            <a:ext cx="5400000" cy="1080000"/>
          </a:xfrm>
          <a:prstGeom prst="rect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marL="0" indent="0" algn="ctr">
              <a:buFontTx/>
              <a:buNone/>
              <a:defRPr sz="7200" baseline="0"/>
            </a:lvl1pPr>
          </a:lstStyle>
          <a:p>
            <a:pPr lvl="0"/>
            <a:r>
              <a:rPr lang="de-DE" dirty="0"/>
              <a:t>Zahl</a:t>
            </a:r>
          </a:p>
        </p:txBody>
      </p: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5B85158F-D56B-481F-9CCC-B435EFFDC610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3396000" y="3553610"/>
            <a:ext cx="5400000" cy="1080000"/>
          </a:xfrm>
          <a:prstGeom prst="rect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marL="0" indent="0" algn="ctr">
              <a:buFontTx/>
              <a:buNone/>
              <a:defRPr sz="7200" baseline="0"/>
            </a:lvl1pPr>
          </a:lstStyle>
          <a:p>
            <a:pPr lvl="0"/>
            <a:r>
              <a:rPr lang="de-DE" dirty="0"/>
              <a:t>Zahl</a:t>
            </a:r>
          </a:p>
        </p:txBody>
      </p:sp>
      <p:sp>
        <p:nvSpPr>
          <p:cNvPr id="36" name="Inhaltsplatzhalter 2">
            <a:extLst>
              <a:ext uri="{FF2B5EF4-FFF2-40B4-BE49-F238E27FC236}">
                <a16:creationId xmlns:a16="http://schemas.microsoft.com/office/drawing/2014/main" id="{72316DD1-1A36-4344-96B7-508A385B07BF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3405509" y="2365609"/>
            <a:ext cx="5400000" cy="1080000"/>
          </a:xfrm>
          <a:prstGeom prst="rect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marL="0" indent="0" algn="ctr">
              <a:buFontTx/>
              <a:buNone/>
              <a:defRPr sz="7200" baseline="0"/>
            </a:lvl1pPr>
          </a:lstStyle>
          <a:p>
            <a:pPr lvl="0"/>
            <a:r>
              <a:rPr lang="de-DE" dirty="0"/>
              <a:t>Zahl</a:t>
            </a: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045" y="282874"/>
            <a:ext cx="1755993" cy="262914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5707865E-8D1B-4975-935F-C4AA3C03ECDF}"/>
              </a:ext>
            </a:extLst>
          </p:cNvPr>
          <p:cNvSpPr/>
          <p:nvPr userDrawn="1"/>
        </p:nvSpPr>
        <p:spPr>
          <a:xfrm>
            <a:off x="3405509" y="4633610"/>
            <a:ext cx="5400000" cy="108000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707865E-8D1B-4975-935F-C4AA3C03ECDF}"/>
              </a:ext>
            </a:extLst>
          </p:cNvPr>
          <p:cNvSpPr/>
          <p:nvPr userDrawn="1"/>
        </p:nvSpPr>
        <p:spPr>
          <a:xfrm>
            <a:off x="3405509" y="3446943"/>
            <a:ext cx="5400000" cy="108000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707865E-8D1B-4975-935F-C4AA3C03ECDF}"/>
              </a:ext>
            </a:extLst>
          </p:cNvPr>
          <p:cNvSpPr/>
          <p:nvPr userDrawn="1"/>
        </p:nvSpPr>
        <p:spPr>
          <a:xfrm>
            <a:off x="0" y="1624455"/>
            <a:ext cx="12192000" cy="108001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4E89D114-BDE2-4A87-8EC0-0673B9E63F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368184"/>
            <a:ext cx="8460000" cy="1080000"/>
          </a:xfrm>
          <a:prstGeom prst="rect">
            <a:avLst/>
          </a:prstGeom>
        </p:spPr>
        <p:txBody>
          <a:bodyPr lIns="0" rIns="0" anchor="b" anchorCtr="0">
            <a:noAutofit/>
          </a:bodyPr>
          <a:lstStyle>
            <a:lvl1pPr>
              <a:defRPr sz="3600" b="1" baseline="0"/>
            </a:lvl1pPr>
          </a:lstStyle>
          <a:p>
            <a:r>
              <a:rPr lang="de-DE" dirty="0"/>
              <a:t>Titel maximal zweizeilig hinzufügen</a:t>
            </a:r>
          </a:p>
        </p:txBody>
      </p:sp>
    </p:spTree>
    <p:extLst>
      <p:ext uri="{BB962C8B-B14F-4D97-AF65-F5344CB8AC3E}">
        <p14:creationId xmlns:p14="http://schemas.microsoft.com/office/powerpoint/2010/main" val="26814248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LU Fak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AF17793C-7E12-48FE-89B4-226AD4896F3A}"/>
              </a:ext>
            </a:extLst>
          </p:cNvPr>
          <p:cNvSpPr/>
          <p:nvPr userDrawn="1"/>
        </p:nvSpPr>
        <p:spPr>
          <a:xfrm>
            <a:off x="0" y="1629700"/>
            <a:ext cx="12192000" cy="48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2316DD1-1A36-4344-96B7-508A385B07BF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696675" y="3429000"/>
            <a:ext cx="10800000" cy="1080000"/>
          </a:xfrm>
          <a:prstGeom prst="rect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marL="0" indent="0" algn="ctr">
              <a:buFontTx/>
              <a:buNone/>
              <a:defRPr sz="7200" baseline="0"/>
            </a:lvl1pPr>
          </a:lstStyle>
          <a:p>
            <a:pPr lvl="0"/>
            <a:r>
              <a:rPr lang="de-DE" dirty="0"/>
              <a:t>Fakt bearbeiten</a:t>
            </a: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603" y="282874"/>
            <a:ext cx="1755993" cy="262914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5707865E-8D1B-4975-935F-C4AA3C03ECDF}"/>
              </a:ext>
            </a:extLst>
          </p:cNvPr>
          <p:cNvSpPr/>
          <p:nvPr userDrawn="1"/>
        </p:nvSpPr>
        <p:spPr>
          <a:xfrm>
            <a:off x="0" y="1636219"/>
            <a:ext cx="12192000" cy="108001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41FBDA55-880D-4AE0-9F02-3B2644DDB8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368184"/>
            <a:ext cx="8460000" cy="1080000"/>
          </a:xfrm>
          <a:prstGeom prst="rect">
            <a:avLst/>
          </a:prstGeom>
        </p:spPr>
        <p:txBody>
          <a:bodyPr lIns="0" rIns="0" anchor="b" anchorCtr="0">
            <a:noAutofit/>
          </a:bodyPr>
          <a:lstStyle>
            <a:lvl1pPr>
              <a:defRPr sz="3600" b="1" baseline="0"/>
            </a:lvl1pPr>
          </a:lstStyle>
          <a:p>
            <a:r>
              <a:rPr lang="de-DE" dirty="0"/>
              <a:t>Titel maximal zweizeilig hinzufügen</a:t>
            </a:r>
          </a:p>
        </p:txBody>
      </p:sp>
    </p:spTree>
    <p:extLst>
      <p:ext uri="{BB962C8B-B14F-4D97-AF65-F5344CB8AC3E}">
        <p14:creationId xmlns:p14="http://schemas.microsoft.com/office/powerpoint/2010/main" val="29713336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LU Impressu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54CF529A-74BC-4E11-8296-666C4678219F}"/>
              </a:ext>
            </a:extLst>
          </p:cNvPr>
          <p:cNvSpPr/>
          <p:nvPr userDrawn="1"/>
        </p:nvSpPr>
        <p:spPr>
          <a:xfrm>
            <a:off x="1" y="1629700"/>
            <a:ext cx="7223996" cy="48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66D9A9C6-5F51-4D30-AFEB-295C712E0E2C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695325" y="1629700"/>
            <a:ext cx="6528672" cy="4860000"/>
          </a:xfrm>
          <a:prstGeom prst="rect">
            <a:avLst/>
          </a:prstGeom>
        </p:spPr>
        <p:txBody>
          <a:bodyPr lIns="0" tIns="180000" rIns="360000" bIns="180000">
            <a:noAutofit/>
          </a:bodyPr>
          <a:lstStyle>
            <a:lvl1pPr>
              <a:spcAft>
                <a:spcPts val="500"/>
              </a:spcAft>
              <a:defRPr/>
            </a:lvl1pPr>
            <a:lvl2pPr>
              <a:spcBef>
                <a:spcPts val="800"/>
              </a:spcBef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5707865E-8D1B-4975-935F-C4AA3C03ECDF}"/>
              </a:ext>
            </a:extLst>
          </p:cNvPr>
          <p:cNvSpPr/>
          <p:nvPr userDrawn="1"/>
        </p:nvSpPr>
        <p:spPr>
          <a:xfrm>
            <a:off x="7223998" y="1629699"/>
            <a:ext cx="108000" cy="4859999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603" y="282874"/>
            <a:ext cx="1755993" cy="262914"/>
          </a:xfrm>
          <a:prstGeom prst="rect">
            <a:avLst/>
          </a:prstGeom>
        </p:spPr>
      </p:pic>
      <p:sp>
        <p:nvSpPr>
          <p:cNvPr id="13" name="Bildplatzhalter 2">
            <a:extLst>
              <a:ext uri="{FF2B5EF4-FFF2-40B4-BE49-F238E27FC236}">
                <a16:creationId xmlns:a16="http://schemas.microsoft.com/office/drawing/2014/main" id="{8B1F178C-40AE-4056-980C-19A3AD193809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7331999" y="1629700"/>
            <a:ext cx="4860000" cy="4860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14" name="Textplatzhalter 5">
            <a:extLst>
              <a:ext uri="{FF2B5EF4-FFF2-40B4-BE49-F238E27FC236}">
                <a16:creationId xmlns:a16="http://schemas.microsoft.com/office/drawing/2014/main" id="{0B82A4EA-DB74-4A32-9663-C6EE7F0B8A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72000" y="6345758"/>
            <a:ext cx="252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Fotonachweis</a:t>
            </a: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2D0CDDDC-0280-4779-A4FD-D62B283FC4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368184"/>
            <a:ext cx="8460000" cy="1080000"/>
          </a:xfrm>
          <a:prstGeom prst="rect">
            <a:avLst/>
          </a:prstGeom>
        </p:spPr>
        <p:txBody>
          <a:bodyPr lIns="0" rIns="0" anchor="b" anchorCtr="0">
            <a:noAutofit/>
          </a:bodyPr>
          <a:lstStyle>
            <a:lvl1pPr>
              <a:defRPr sz="3600" b="1" baseline="0"/>
            </a:lvl1pPr>
          </a:lstStyle>
          <a:p>
            <a:r>
              <a:rPr lang="de-DE" dirty="0"/>
              <a:t>Titel maximal zweizeilig hinzufügen</a:t>
            </a:r>
          </a:p>
        </p:txBody>
      </p:sp>
    </p:spTree>
    <p:extLst>
      <p:ext uri="{BB962C8B-B14F-4D97-AF65-F5344CB8AC3E}">
        <p14:creationId xmlns:p14="http://schemas.microsoft.com/office/powerpoint/2010/main" val="311190157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LU Schlu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5707865E-8D1B-4975-935F-C4AA3C03ECDF}"/>
              </a:ext>
            </a:extLst>
          </p:cNvPr>
          <p:cNvSpPr/>
          <p:nvPr userDrawn="1"/>
        </p:nvSpPr>
        <p:spPr>
          <a:xfrm>
            <a:off x="0" y="0"/>
            <a:ext cx="7332000" cy="6858000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4CF529A-74BC-4E11-8296-666C4678219F}"/>
              </a:ext>
            </a:extLst>
          </p:cNvPr>
          <p:cNvSpPr/>
          <p:nvPr userDrawn="1"/>
        </p:nvSpPr>
        <p:spPr>
          <a:xfrm>
            <a:off x="0" y="1629700"/>
            <a:ext cx="7332000" cy="48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ildplatzhalter 2">
            <a:extLst>
              <a:ext uri="{FF2B5EF4-FFF2-40B4-BE49-F238E27FC236}">
                <a16:creationId xmlns:a16="http://schemas.microsoft.com/office/drawing/2014/main" id="{35339D48-89FE-4D62-A2BA-312EEE741EBA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7332000" y="1629700"/>
            <a:ext cx="4860000" cy="4860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13" name="Textplatzhalter 4">
            <a:extLst>
              <a:ext uri="{FF2B5EF4-FFF2-40B4-BE49-F238E27FC236}">
                <a16:creationId xmlns:a16="http://schemas.microsoft.com/office/drawing/2014/main" id="{F8FFFF7C-7659-4600-A40D-D2A78716C3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1629700"/>
            <a:ext cx="6480000" cy="48600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4200" baseline="0"/>
            </a:lvl1pPr>
          </a:lstStyle>
          <a:p>
            <a:pPr lvl="0"/>
            <a:r>
              <a:rPr lang="de-DE" dirty="0"/>
              <a:t>Auf Wiedersehen an der MLU o.ä.</a:t>
            </a:r>
          </a:p>
        </p:txBody>
      </p:sp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603" y="282874"/>
            <a:ext cx="1755993" cy="262914"/>
          </a:xfrm>
          <a:prstGeom prst="rect">
            <a:avLst/>
          </a:prstGeom>
        </p:spPr>
      </p:pic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F28AFEF-E85D-4784-82AB-0EF6C17E14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72000" y="6345758"/>
            <a:ext cx="252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Fotonachweis</a:t>
            </a:r>
          </a:p>
        </p:txBody>
      </p:sp>
    </p:spTree>
    <p:extLst>
      <p:ext uri="{BB962C8B-B14F-4D97-AF65-F5344CB8AC3E}">
        <p14:creationId xmlns:p14="http://schemas.microsoft.com/office/powerpoint/2010/main" val="4158532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LU Zwischentitel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5707865E-8D1B-4975-935F-C4AA3C03ECDF}"/>
              </a:ext>
            </a:extLst>
          </p:cNvPr>
          <p:cNvSpPr/>
          <p:nvPr userDrawn="1"/>
        </p:nvSpPr>
        <p:spPr>
          <a:xfrm>
            <a:off x="0" y="900000"/>
            <a:ext cx="12192000" cy="108000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707865E-8D1B-4975-935F-C4AA3C03ECDF}"/>
              </a:ext>
            </a:extLst>
          </p:cNvPr>
          <p:cNvSpPr/>
          <p:nvPr userDrawn="1"/>
        </p:nvSpPr>
        <p:spPr>
          <a:xfrm>
            <a:off x="0" y="0"/>
            <a:ext cx="12192000" cy="90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3D2D8E04-DEAA-49C3-B82F-A7CBFE6844D8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1008000"/>
            <a:ext cx="12192000" cy="2880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7A2A91B-DC89-433E-B34F-853CA979D4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045" y="282874"/>
            <a:ext cx="1755993" cy="262914"/>
          </a:xfrm>
          <a:prstGeom prst="rect">
            <a:avLst/>
          </a:prstGeom>
        </p:spPr>
      </p:pic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BD188AE8-E9DC-45BC-BA01-2C2697A720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72000" y="3744001"/>
            <a:ext cx="252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Fotonachweis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E313052F-618C-42A2-87C6-DEA229BD22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4239490"/>
            <a:ext cx="10801349" cy="2250209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algn="r">
              <a:defRPr sz="4800" baseline="0"/>
            </a:lvl1pPr>
          </a:lstStyle>
          <a:p>
            <a:r>
              <a:rPr lang="de-DE" dirty="0"/>
              <a:t>Zwischentitelformat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395236026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LU Zwischentitel Bi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5707865E-8D1B-4975-935F-C4AA3C03ECDF}"/>
              </a:ext>
            </a:extLst>
          </p:cNvPr>
          <p:cNvSpPr/>
          <p:nvPr userDrawn="1"/>
        </p:nvSpPr>
        <p:spPr>
          <a:xfrm>
            <a:off x="0" y="900000"/>
            <a:ext cx="12192000" cy="2988000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ildplatzhalter 2">
            <a:extLst>
              <a:ext uri="{FF2B5EF4-FFF2-40B4-BE49-F238E27FC236}">
                <a16:creationId xmlns:a16="http://schemas.microsoft.com/office/drawing/2014/main" id="{A66D7B3C-2705-46A1-BD2F-E525AC05EA49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3960000" y="1008000"/>
            <a:ext cx="8232000" cy="2880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707865E-8D1B-4975-935F-C4AA3C03ECDF}"/>
              </a:ext>
            </a:extLst>
          </p:cNvPr>
          <p:cNvSpPr/>
          <p:nvPr userDrawn="1"/>
        </p:nvSpPr>
        <p:spPr>
          <a:xfrm>
            <a:off x="0" y="0"/>
            <a:ext cx="12192000" cy="90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3D2D8E04-DEAA-49C3-B82F-A7CBFE6844D8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1008000"/>
            <a:ext cx="3852000" cy="2880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7A2A91B-DC89-433E-B34F-853CA979D4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045" y="282874"/>
            <a:ext cx="1755993" cy="262914"/>
          </a:xfrm>
          <a:prstGeom prst="rect">
            <a:avLst/>
          </a:prstGeom>
        </p:spPr>
      </p:pic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BD188AE8-E9DC-45BC-BA01-2C2697A720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72000" y="3744001"/>
            <a:ext cx="252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Fotonachweis</a:t>
            </a:r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14E8934F-E7A1-47DA-8AA0-06E3A1937C8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32000" y="3744001"/>
            <a:ext cx="252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Fotonachweis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2D727951-8B7A-459F-927A-2776AFB93D1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4" y="4242212"/>
            <a:ext cx="10801351" cy="2247488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algn="r">
              <a:defRPr sz="4800" baseline="0"/>
            </a:lvl1pPr>
          </a:lstStyle>
          <a:p>
            <a:r>
              <a:rPr lang="de-DE" dirty="0"/>
              <a:t>Zwischentitelformat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58030471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LU Zwischentitel Bild grü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5707865E-8D1B-4975-935F-C4AA3C03ECDF}"/>
              </a:ext>
            </a:extLst>
          </p:cNvPr>
          <p:cNvSpPr/>
          <p:nvPr userDrawn="1"/>
        </p:nvSpPr>
        <p:spPr>
          <a:xfrm>
            <a:off x="0" y="900000"/>
            <a:ext cx="12192000" cy="108000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3D2D8E04-DEAA-49C3-B82F-A7CBFE6844D8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1008000"/>
            <a:ext cx="12192000" cy="2880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7A2A91B-DC89-433E-B34F-853CA979D4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045" y="282874"/>
            <a:ext cx="1755993" cy="262914"/>
          </a:xfrm>
          <a:prstGeom prst="rect">
            <a:avLst/>
          </a:prstGeom>
        </p:spPr>
      </p:pic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BD188AE8-E9DC-45BC-BA01-2C2697A720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72000" y="3744001"/>
            <a:ext cx="252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Fotonachweis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C60C9220-5488-4D3E-81CF-8EAC77AFABF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4" y="4239490"/>
            <a:ext cx="10801351" cy="2250209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algn="r">
              <a:defRPr sz="4800" baseline="0"/>
            </a:lvl1pPr>
          </a:lstStyle>
          <a:p>
            <a:r>
              <a:rPr lang="de-DE" dirty="0"/>
              <a:t>Zwischentitelformat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42992430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LU Objekt HF und Text grü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5707865E-8D1B-4975-935F-C4AA3C03ECDF}"/>
              </a:ext>
            </a:extLst>
          </p:cNvPr>
          <p:cNvSpPr/>
          <p:nvPr userDrawn="1"/>
        </p:nvSpPr>
        <p:spPr>
          <a:xfrm>
            <a:off x="-1" y="0"/>
            <a:ext cx="3600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FDFC2808-E382-4915-95E9-B09309A6D328}"/>
              </a:ext>
            </a:extLst>
          </p:cNvPr>
          <p:cNvSpPr>
            <a:spLocks noGrp="1"/>
          </p:cNvSpPr>
          <p:nvPr>
            <p:ph sz="half" idx="25" hasCustomPrompt="1"/>
          </p:nvPr>
        </p:nvSpPr>
        <p:spPr>
          <a:xfrm>
            <a:off x="329006" y="386998"/>
            <a:ext cx="4068000" cy="6084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0" rIns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Objekt 2:3; bspw. Diagramm, Foto, Tabelle</a:t>
            </a: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001" y="282874"/>
            <a:ext cx="1755993" cy="262914"/>
          </a:xfrm>
          <a:prstGeom prst="rect">
            <a:avLst/>
          </a:prstGeom>
        </p:spPr>
      </p:pic>
      <p:sp>
        <p:nvSpPr>
          <p:cNvPr id="28" name="Textplatzhalter 5">
            <a:extLst>
              <a:ext uri="{FF2B5EF4-FFF2-40B4-BE49-F238E27FC236}">
                <a16:creationId xmlns:a16="http://schemas.microsoft.com/office/drawing/2014/main" id="{41E62646-7CDA-47E3-85CF-BE2CD5AA2A0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877006" y="6326998"/>
            <a:ext cx="252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Quellennachweis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A0987A02-7F25-444F-92E5-76C2700080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0595" y="387000"/>
            <a:ext cx="7181197" cy="1440000"/>
          </a:xfrm>
          <a:prstGeom prst="rect">
            <a:avLst/>
          </a:prstGeom>
        </p:spPr>
        <p:txBody>
          <a:bodyPr lIns="0" tIns="108000" rIns="0" bIns="108000" anchor="b" anchorCtr="0">
            <a:normAutofit/>
          </a:bodyPr>
          <a:lstStyle>
            <a:lvl1pPr>
              <a:defRPr sz="3600" b="1" baseline="0"/>
            </a:lvl1pPr>
          </a:lstStyle>
          <a:p>
            <a:r>
              <a:rPr lang="de-DE" dirty="0"/>
              <a:t>Titel maximal zweizeilig hinzufügen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3A3774D-4A0D-4AD1-BFEF-BE7EEACE4C2E}"/>
              </a:ext>
            </a:extLst>
          </p:cNvPr>
          <p:cNvSpPr/>
          <p:nvPr userDrawn="1"/>
        </p:nvSpPr>
        <p:spPr>
          <a:xfrm>
            <a:off x="4670596" y="1822500"/>
            <a:ext cx="7519838" cy="108626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id="{8A54D550-A291-400B-839B-45C0C898C4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75844" y="1934998"/>
            <a:ext cx="7181194" cy="4536000"/>
          </a:xfrm>
          <a:prstGeom prst="rect">
            <a:avLst/>
          </a:prstGeom>
        </p:spPr>
        <p:txBody>
          <a:bodyPr lIns="0" rIns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43446323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LU Objekt HF un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5707865E-8D1B-4975-935F-C4AA3C03ECDF}"/>
              </a:ext>
            </a:extLst>
          </p:cNvPr>
          <p:cNvSpPr/>
          <p:nvPr userDrawn="1"/>
        </p:nvSpPr>
        <p:spPr>
          <a:xfrm>
            <a:off x="-1" y="0"/>
            <a:ext cx="3600000" cy="6858000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13497E0-9848-4DAA-99FD-1F9EC80C37C5}"/>
              </a:ext>
            </a:extLst>
          </p:cNvPr>
          <p:cNvSpPr>
            <a:spLocks noGrp="1"/>
          </p:cNvSpPr>
          <p:nvPr>
            <p:ph sz="half" idx="25" hasCustomPrompt="1"/>
          </p:nvPr>
        </p:nvSpPr>
        <p:spPr>
          <a:xfrm>
            <a:off x="331200" y="387000"/>
            <a:ext cx="4068000" cy="6084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0" rIns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Objekt 2:3; bspw. Diagramm, Foto, Tabelle</a:t>
            </a: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07" y="282874"/>
            <a:ext cx="1755993" cy="262914"/>
          </a:xfrm>
          <a:prstGeom prst="rect">
            <a:avLst/>
          </a:prstGeom>
        </p:spPr>
      </p:pic>
      <p:sp>
        <p:nvSpPr>
          <p:cNvPr id="28" name="Textplatzhalter 5">
            <a:extLst>
              <a:ext uri="{FF2B5EF4-FFF2-40B4-BE49-F238E27FC236}">
                <a16:creationId xmlns:a16="http://schemas.microsoft.com/office/drawing/2014/main" id="{41E62646-7CDA-47E3-85CF-BE2CD5AA2A0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879200" y="6326998"/>
            <a:ext cx="252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Quellennachweis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A0987A02-7F25-444F-92E5-76C2700080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603" y="387000"/>
            <a:ext cx="7181197" cy="1440000"/>
          </a:xfrm>
          <a:prstGeom prst="rect">
            <a:avLst/>
          </a:prstGeom>
        </p:spPr>
        <p:txBody>
          <a:bodyPr lIns="0" tIns="108000" rIns="0" bIns="108000" anchor="b" anchorCtr="0">
            <a:normAutofit/>
          </a:bodyPr>
          <a:lstStyle>
            <a:lvl1pPr>
              <a:defRPr sz="3600" b="1" baseline="0"/>
            </a:lvl1pPr>
          </a:lstStyle>
          <a:p>
            <a:r>
              <a:rPr lang="de-DE" dirty="0"/>
              <a:t>Titel maximal zweizeilig hinzufügen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3A3774D-4A0D-4AD1-BFEF-BE7EEACE4C2E}"/>
              </a:ext>
            </a:extLst>
          </p:cNvPr>
          <p:cNvSpPr/>
          <p:nvPr userDrawn="1"/>
        </p:nvSpPr>
        <p:spPr>
          <a:xfrm>
            <a:off x="4679604" y="1822500"/>
            <a:ext cx="751083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id="{8A54D550-A291-400B-839B-45C0C898C4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79606" y="1930500"/>
            <a:ext cx="7181194" cy="4559200"/>
          </a:xfrm>
          <a:prstGeom prst="rect">
            <a:avLst/>
          </a:prstGeom>
        </p:spPr>
        <p:txBody>
          <a:bodyPr lIns="0" rIns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145870687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platzhalter 1">
            <a:extLst>
              <a:ext uri="{FF2B5EF4-FFF2-40B4-BE49-F238E27FC236}">
                <a16:creationId xmlns:a16="http://schemas.microsoft.com/office/drawing/2014/main" id="{75FA1184-BF39-4252-B3CA-067E44F88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75" y="282874"/>
            <a:ext cx="10800000" cy="720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3E423F76-51FA-4AA4-90E3-60399840A2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6674" y="1362874"/>
            <a:ext cx="10799999" cy="4814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668D54E4-5C51-4019-ABA9-A4A7121DD4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6675" y="63071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477956A1-CF4C-4A3E-A8B0-85AB2AC78113}" type="datetimeFigureOut">
              <a:rPr lang="de-DE" smtClean="0"/>
              <a:pPr/>
              <a:t>26.09.2024</a:t>
            </a:fld>
            <a:r>
              <a:rPr lang="de-DE"/>
              <a:t> › </a:t>
            </a:r>
            <a:fld id="{A36C2CCB-1076-49B4-80EC-F6F3C78B199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60D69927-4F93-44C1-A409-1AEE60F839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81875" y="630713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356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764" r:id="rId2"/>
    <p:sldLayoutId id="2147483649" r:id="rId3"/>
    <p:sldLayoutId id="2147483765" r:id="rId4"/>
    <p:sldLayoutId id="2147483739" r:id="rId5"/>
    <p:sldLayoutId id="2147483741" r:id="rId6"/>
    <p:sldLayoutId id="2147483742" r:id="rId7"/>
    <p:sldLayoutId id="2147483730" r:id="rId8"/>
    <p:sldLayoutId id="2147483744" r:id="rId9"/>
    <p:sldLayoutId id="2147483731" r:id="rId10"/>
    <p:sldLayoutId id="2147483734" r:id="rId11"/>
    <p:sldLayoutId id="2147483748" r:id="rId12"/>
    <p:sldLayoutId id="2147483686" r:id="rId13"/>
    <p:sldLayoutId id="2147483761" r:id="rId14"/>
    <p:sldLayoutId id="2147483707" r:id="rId15"/>
    <p:sldLayoutId id="2147483721" r:id="rId16"/>
    <p:sldLayoutId id="2147483750" r:id="rId17"/>
    <p:sldLayoutId id="2147483752" r:id="rId18"/>
    <p:sldLayoutId id="2147483763" r:id="rId19"/>
    <p:sldLayoutId id="2147483723" r:id="rId20"/>
    <p:sldLayoutId id="2147483704" r:id="rId21"/>
    <p:sldLayoutId id="2147483738" r:id="rId22"/>
    <p:sldLayoutId id="2147483749" r:id="rId23"/>
    <p:sldLayoutId id="2147483722" r:id="rId24"/>
    <p:sldLayoutId id="2147483664" r:id="rId25"/>
    <p:sldLayoutId id="2147483726" r:id="rId26"/>
    <p:sldLayoutId id="2147483724" r:id="rId27"/>
    <p:sldLayoutId id="2147483725" r:id="rId28"/>
    <p:sldLayoutId id="2147483743" r:id="rId29"/>
    <p:sldLayoutId id="2147483747" r:id="rId30"/>
    <p:sldLayoutId id="2147483732" r:id="rId31"/>
    <p:sldLayoutId id="2147483733" r:id="rId32"/>
    <p:sldLayoutId id="2147483720" r:id="rId33"/>
    <p:sldLayoutId id="2147483728" r:id="rId34"/>
    <p:sldLayoutId id="2147483766" r:id="rId35"/>
    <p:sldLayoutId id="2147483737" r:id="rId36"/>
    <p:sldLayoutId id="2147483691" r:id="rId37"/>
    <p:sldLayoutId id="2147483736" r:id="rId38"/>
    <p:sldLayoutId id="2147483712" r:id="rId39"/>
    <p:sldLayoutId id="2147483746" r:id="rId40"/>
    <p:sldLayoutId id="2147483767" r:id="rId41"/>
    <p:sldLayoutId id="2147483668" r:id="rId42"/>
    <p:sldLayoutId id="2147483762" r:id="rId43"/>
    <p:sldLayoutId id="2147483715" r:id="rId44"/>
    <p:sldLayoutId id="2147483717" r:id="rId45"/>
    <p:sldLayoutId id="2147483759" r:id="rId46"/>
    <p:sldLayoutId id="2147483719" r:id="rId4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0000" indent="-450000" algn="l" defTabSz="914400" rtl="0" eaLnBrk="1" latinLnBrk="0" hangingPunct="1">
        <a:lnSpc>
          <a:spcPct val="100000"/>
        </a:lnSpc>
        <a:spcBef>
          <a:spcPts val="1000"/>
        </a:spcBef>
        <a:spcAft>
          <a:spcPts val="100"/>
        </a:spcAft>
        <a:buFont typeface="Calibri" panose="020F0502020204030204" pitchFamily="34" charset="0"/>
        <a:buChar char="→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88" userDrawn="1">
          <p15:clr>
            <a:srgbClr val="F26B43"/>
          </p15:clr>
        </p15:guide>
        <p15:guide id="2" pos="438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7242" userDrawn="1">
          <p15:clr>
            <a:srgbClr val="F26B43"/>
          </p15:clr>
        </p15:guide>
        <p15:guide id="6" pos="211" userDrawn="1">
          <p15:clr>
            <a:srgbClr val="F26B43"/>
          </p15:clr>
        </p15:guide>
        <p15:guide id="7" pos="74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4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4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4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5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5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3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3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3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3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3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D68A268F-9B8F-4648-B2D5-8AF0AA06D23A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8" r="16848"/>
          <a:stretch>
            <a:fillRect/>
          </a:stretch>
        </p:blipFill>
        <p:spPr/>
      </p:pic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Studying, teaching and researching in Halle – MLU at a glance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5FACB82-E259-48B5-A56F-3ED11C78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Photo</a:t>
            </a:r>
            <a:r>
              <a:rPr lang="de-DE" dirty="0"/>
              <a:t>: MLU / Markus Scholz</a:t>
            </a:r>
          </a:p>
        </p:txBody>
      </p:sp>
    </p:spTree>
    <p:extLst>
      <p:ext uri="{BB962C8B-B14F-4D97-AF65-F5344CB8AC3E}">
        <p14:creationId xmlns:p14="http://schemas.microsoft.com/office/powerpoint/2010/main" val="2551162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11"/>
          <p:cNvPicPr>
            <a:picLocks noGrp="1" noChangeAspect="1"/>
          </p:cNvPicPr>
          <p:nvPr>
            <p:ph type="pic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9" r="5489"/>
          <a:stretch>
            <a:fillRect/>
          </a:stretch>
        </p:blipFill>
        <p:spPr/>
      </p:pic>
      <p:pic>
        <p:nvPicPr>
          <p:cNvPr id="19" name="Bildplatzhalter 18">
            <a:extLst>
              <a:ext uri="{FF2B5EF4-FFF2-40B4-BE49-F238E27FC236}">
                <a16:creationId xmlns:a16="http://schemas.microsoft.com/office/drawing/2014/main" id="{B77BEE9F-3AEB-453A-9FDD-20CB251A77E9}"/>
              </a:ext>
            </a:extLst>
          </p:cNvPr>
          <p:cNvPicPr>
            <a:picLocks noGrp="1" noChangeAspect="1"/>
          </p:cNvPicPr>
          <p:nvPr>
            <p:ph type="pic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" b="152"/>
          <a:stretch>
            <a:fillRect/>
          </a:stretch>
        </p:blipFill>
        <p:spPr/>
      </p:pic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F2DCFBE9-DC18-4913-A6CA-E2678B96C314}"/>
              </a:ext>
            </a:extLst>
          </p:cNvPr>
          <p:cNvPicPr>
            <a:picLocks noGrp="1" noChangeAspect="1"/>
          </p:cNvPicPr>
          <p:nvPr>
            <p:ph type="pic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9" r="5489"/>
          <a:stretch>
            <a:fillRect/>
          </a:stretch>
        </p:blipFill>
        <p:spPr/>
      </p:pic>
      <p:pic>
        <p:nvPicPr>
          <p:cNvPr id="17" name="Bildplatzhalter 16"/>
          <p:cNvPicPr>
            <a:picLocks noGrp="1" noChangeAspect="1"/>
          </p:cNvPicPr>
          <p:nvPr>
            <p:ph type="pic" idx="2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8" r="5698"/>
          <a:stretch>
            <a:fillRect/>
          </a:stretch>
        </p:blipFill>
        <p:spPr/>
      </p:pic>
      <p:sp>
        <p:nvSpPr>
          <p:cNvPr id="6" name="Textplatzhalt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main building of the University of Halle is situated on University Square in the heart of the city. Lecture buildings are also located here, such as the Auditorium Maximum, </a:t>
            </a:r>
            <a:r>
              <a:rPr lang="en-US" dirty="0" err="1"/>
              <a:t>Robertinum</a:t>
            </a:r>
            <a:r>
              <a:rPr lang="en-US" dirty="0"/>
              <a:t>, </a:t>
            </a:r>
            <a:r>
              <a:rPr lang="en-US" dirty="0" err="1"/>
              <a:t>Juridicum</a:t>
            </a:r>
            <a:r>
              <a:rPr lang="en-US" dirty="0"/>
              <a:t> and </a:t>
            </a:r>
            <a:r>
              <a:rPr lang="en-US" dirty="0" err="1"/>
              <a:t>Melanchthonianum</a:t>
            </a:r>
            <a:r>
              <a:rPr lang="en-US" dirty="0"/>
              <a:t>. </a:t>
            </a:r>
          </a:p>
          <a:p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Photo</a:t>
            </a:r>
            <a:r>
              <a:rPr lang="de-DE" dirty="0"/>
              <a:t>: MLU / Markus Scholz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 err="1"/>
              <a:t>Photo</a:t>
            </a:r>
            <a:r>
              <a:rPr lang="de-DE" dirty="0"/>
              <a:t>: MLU / Katharina Nitschke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de-DE" dirty="0" err="1"/>
              <a:t>Photo</a:t>
            </a:r>
            <a:r>
              <a:rPr lang="de-DE" dirty="0"/>
              <a:t>: MLU / Markus Scholz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 err="1"/>
              <a:t>Photo</a:t>
            </a:r>
            <a:r>
              <a:rPr lang="de-DE" dirty="0"/>
              <a:t>: MLU / Katharina Nitschke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University Square</a:t>
            </a:r>
          </a:p>
        </p:txBody>
      </p:sp>
    </p:spTree>
    <p:extLst>
      <p:ext uri="{BB962C8B-B14F-4D97-AF65-F5344CB8AC3E}">
        <p14:creationId xmlns:p14="http://schemas.microsoft.com/office/powerpoint/2010/main" val="1909837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030DFE41-2F33-4726-AC94-7FAA6D4C96C1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1" r="5331"/>
          <a:stretch>
            <a:fillRect/>
          </a:stretch>
        </p:blipFill>
        <p:spPr/>
      </p:pic>
      <p:pic>
        <p:nvPicPr>
          <p:cNvPr id="16" name="Bildplatzhalter 15">
            <a:extLst>
              <a:ext uri="{FF2B5EF4-FFF2-40B4-BE49-F238E27FC236}">
                <a16:creationId xmlns:a16="http://schemas.microsoft.com/office/drawing/2014/main" id="{4F1F9ACF-50C0-4832-B8BC-BDE4BD822EE8}"/>
              </a:ext>
            </a:extLst>
          </p:cNvPr>
          <p:cNvPicPr>
            <a:picLocks noGrp="1" noChangeAspect="1"/>
          </p:cNvPicPr>
          <p:nvPr>
            <p:ph type="pic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1" r="5331"/>
          <a:stretch>
            <a:fillRect/>
          </a:stretch>
        </p:blipFill>
        <p:spPr/>
      </p:pic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C5B11E9C-267C-4F5E-B7EB-3C0A0D10F57A}"/>
              </a:ext>
            </a:extLst>
          </p:cNvPr>
          <p:cNvPicPr>
            <a:picLocks noGrp="1" noChangeAspect="1"/>
          </p:cNvPicPr>
          <p:nvPr>
            <p:ph type="pic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6" r="5436"/>
          <a:stretch>
            <a:fillRect/>
          </a:stretch>
        </p:blipFill>
        <p:spPr/>
      </p:pic>
      <p:pic>
        <p:nvPicPr>
          <p:cNvPr id="21" name="Bildplatzhalter 20">
            <a:extLst>
              <a:ext uri="{FF2B5EF4-FFF2-40B4-BE49-F238E27FC236}">
                <a16:creationId xmlns:a16="http://schemas.microsoft.com/office/drawing/2014/main" id="{9252B7E6-7070-425A-AB39-97E300B8265B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1" r="5331"/>
          <a:stretch>
            <a:fillRect/>
          </a:stretch>
        </p:blipFill>
        <p:spPr/>
      </p:pic>
      <p:sp>
        <p:nvSpPr>
          <p:cNvPr id="7" name="Textplatzhalt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In addition to University Square, other campuses located in Halle include: </a:t>
            </a:r>
          </a:p>
          <a:p>
            <a:pPr marL="285750" indent="-285750">
              <a:spcBef>
                <a:spcPts val="900"/>
              </a:spcBef>
              <a:spcAft>
                <a:spcPts val="0"/>
              </a:spcAft>
              <a:buFont typeface="Calibri" panose="020F0502020204030204" pitchFamily="34" charset="0"/>
              <a:buChar char="→"/>
            </a:pPr>
            <a:r>
              <a:rPr lang="en-US" dirty="0"/>
              <a:t>Weinberg Campus </a:t>
            </a:r>
            <a:br>
              <a:rPr lang="en-US" dirty="0"/>
            </a:br>
            <a:r>
              <a:rPr lang="en-US" dirty="0"/>
              <a:t>(with Heide-Süd area)</a:t>
            </a:r>
          </a:p>
          <a:p>
            <a:pPr marL="285750" indent="-285750">
              <a:spcBef>
                <a:spcPts val="900"/>
              </a:spcBef>
              <a:spcAft>
                <a:spcPts val="0"/>
              </a:spcAft>
              <a:buFont typeface="Calibri" panose="020F0502020204030204" pitchFamily="34" charset="0"/>
              <a:buChar char="→"/>
            </a:pPr>
            <a:r>
              <a:rPr lang="en-US" dirty="0" err="1"/>
              <a:t>Steintor</a:t>
            </a:r>
            <a:r>
              <a:rPr lang="en-US" dirty="0"/>
              <a:t> Campus</a:t>
            </a:r>
          </a:p>
          <a:p>
            <a:pPr marL="285750" indent="-285750">
              <a:spcBef>
                <a:spcPts val="900"/>
              </a:spcBef>
              <a:spcAft>
                <a:spcPts val="0"/>
              </a:spcAft>
              <a:buFont typeface="Calibri" panose="020F0502020204030204" pitchFamily="34" charset="0"/>
              <a:buChar char="→"/>
            </a:pPr>
            <a:r>
              <a:rPr lang="en-US" dirty="0" err="1"/>
              <a:t>Francke</a:t>
            </a:r>
            <a:r>
              <a:rPr lang="en-US" dirty="0"/>
              <a:t> Foundations</a:t>
            </a:r>
          </a:p>
          <a:p>
            <a:pPr marL="285750" indent="-285750">
              <a:spcBef>
                <a:spcPts val="900"/>
              </a:spcBef>
              <a:spcAft>
                <a:spcPts val="0"/>
              </a:spcAft>
              <a:buFont typeface="Calibri" panose="020F0502020204030204" pitchFamily="34" charset="0"/>
              <a:buChar char="→"/>
            </a:pPr>
            <a:r>
              <a:rPr lang="en-US" dirty="0"/>
              <a:t>Plus: University Hospital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Photo</a:t>
            </a:r>
            <a:r>
              <a:rPr lang="de-DE" dirty="0"/>
              <a:t>: MLU / Maike Glöckner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 err="1"/>
              <a:t>Photo</a:t>
            </a:r>
            <a:r>
              <a:rPr lang="de-DE" dirty="0"/>
              <a:t>: MLU / Maike Glöckner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de-DE" dirty="0" err="1"/>
              <a:t>Photo</a:t>
            </a:r>
            <a:r>
              <a:rPr lang="de-DE" dirty="0"/>
              <a:t>: MLU / Maike Glöckner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 err="1"/>
              <a:t>Photo</a:t>
            </a:r>
            <a:r>
              <a:rPr lang="de-DE" dirty="0"/>
              <a:t>: MLU / Maike Glöckner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Campuses</a:t>
            </a:r>
          </a:p>
        </p:txBody>
      </p:sp>
    </p:spTree>
    <p:extLst>
      <p:ext uri="{BB962C8B-B14F-4D97-AF65-F5344CB8AC3E}">
        <p14:creationId xmlns:p14="http://schemas.microsoft.com/office/powerpoint/2010/main" val="2811881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8079AC3B-B251-4583-B17D-D4C313A05DA0}"/>
              </a:ext>
            </a:extLst>
          </p:cNvPr>
          <p:cNvPicPr>
            <a:picLocks noGrp="1" noChangeAspect="1"/>
          </p:cNvPicPr>
          <p:nvPr>
            <p:ph type="pic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" r="5464"/>
          <a:stretch>
            <a:fillRect/>
          </a:stretch>
        </p:blipFill>
        <p:spPr/>
      </p:pic>
      <p:pic>
        <p:nvPicPr>
          <p:cNvPr id="19" name="Bildplatzhalter 18">
            <a:extLst>
              <a:ext uri="{FF2B5EF4-FFF2-40B4-BE49-F238E27FC236}">
                <a16:creationId xmlns:a16="http://schemas.microsoft.com/office/drawing/2014/main" id="{105978D6-D90D-47DC-95B1-D123ACD3524C}"/>
              </a:ext>
            </a:extLst>
          </p:cNvPr>
          <p:cNvPicPr>
            <a:picLocks noGrp="1" noChangeAspect="1"/>
          </p:cNvPicPr>
          <p:nvPr>
            <p:ph type="pic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" r="5464"/>
          <a:stretch>
            <a:fillRect/>
          </a:stretch>
        </p:blipFill>
        <p:spPr/>
      </p:pic>
      <p:pic>
        <p:nvPicPr>
          <p:cNvPr id="10" name="Bildplatzhalter 9"/>
          <p:cNvPicPr>
            <a:picLocks noGrp="1" noChangeAspect="1"/>
          </p:cNvPicPr>
          <p:nvPr>
            <p:ph type="pic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7" r="5437"/>
          <a:stretch>
            <a:fillRect/>
          </a:stretch>
        </p:blipFill>
        <p:spPr/>
      </p:pic>
      <p:pic>
        <p:nvPicPr>
          <p:cNvPr id="3" name="Bildplatzhalter 2"/>
          <p:cNvPicPr>
            <a:picLocks noGrp="1" noChangeAspect="1"/>
          </p:cNvPicPr>
          <p:nvPr>
            <p:ph type="pic" idx="2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7" r="5437"/>
          <a:stretch>
            <a:fillRect/>
          </a:stretch>
        </p:blipFill>
        <p:spPr/>
      </p:pic>
      <p:sp>
        <p:nvSpPr>
          <p:cNvPr id="7" name="Textplatzhalt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University and State Library is the largest scientific library in Saxony-Anhalt. Its catalogue comprises over 5.55 million items housed at the Central Library and in 13 branch libraries. 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Photo</a:t>
            </a:r>
            <a:r>
              <a:rPr lang="de-DE" dirty="0"/>
              <a:t>: MLU / Matthias Ritzmann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 err="1"/>
              <a:t>Photo</a:t>
            </a:r>
            <a:r>
              <a:rPr lang="de-DE" dirty="0"/>
              <a:t>: MLU / Markus Scholz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de-DE" dirty="0" err="1"/>
              <a:t>Photo</a:t>
            </a:r>
            <a:r>
              <a:rPr lang="de-DE" dirty="0"/>
              <a:t>: MLU / Matthias Ritzmann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 err="1"/>
              <a:t>Photo</a:t>
            </a:r>
            <a:r>
              <a:rPr lang="de-DE" dirty="0"/>
              <a:t>: MLU / Markus Scholz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Libraries</a:t>
            </a:r>
          </a:p>
        </p:txBody>
      </p:sp>
    </p:spTree>
    <p:extLst>
      <p:ext uri="{BB962C8B-B14F-4D97-AF65-F5344CB8AC3E}">
        <p14:creationId xmlns:p14="http://schemas.microsoft.com/office/powerpoint/2010/main" val="2528321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" r="5573"/>
          <a:stretch>
            <a:fillRect/>
          </a:stretch>
        </p:blipFill>
        <p:spPr/>
      </p:pic>
      <p:sp>
        <p:nvSpPr>
          <p:cNvPr id="7" name="Textplatzhalt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 branch library on the modern </a:t>
            </a:r>
            <a:r>
              <a:rPr lang="en-US" dirty="0" err="1"/>
              <a:t>Steintor</a:t>
            </a:r>
            <a:r>
              <a:rPr lang="en-US" dirty="0"/>
              <a:t> Campus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 err="1"/>
              <a:t>Photo</a:t>
            </a:r>
            <a:r>
              <a:rPr lang="de-DE" dirty="0"/>
              <a:t>: MLU / Matthias Ritzmann</a:t>
            </a:r>
          </a:p>
        </p:txBody>
      </p:sp>
    </p:spTree>
    <p:extLst>
      <p:ext uri="{BB962C8B-B14F-4D97-AF65-F5344CB8AC3E}">
        <p14:creationId xmlns:p14="http://schemas.microsoft.com/office/powerpoint/2010/main" val="2279764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1311E45C-74CC-4E94-B44C-213C3D9BA3AB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/>
      </p:pic>
      <p:sp>
        <p:nvSpPr>
          <p:cNvPr id="7" name="Textplatzhalt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 branch library in the </a:t>
            </a:r>
            <a:r>
              <a:rPr lang="en-US" dirty="0" err="1"/>
              <a:t>Juridicum</a:t>
            </a:r>
            <a:r>
              <a:rPr lang="en-US" dirty="0"/>
              <a:t> on University Square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 err="1"/>
              <a:t>Photo</a:t>
            </a:r>
            <a:r>
              <a:rPr lang="de-DE" dirty="0"/>
              <a:t>: MLU / Markus Scholz</a:t>
            </a:r>
          </a:p>
        </p:txBody>
      </p:sp>
    </p:spTree>
    <p:extLst>
      <p:ext uri="{BB962C8B-B14F-4D97-AF65-F5344CB8AC3E}">
        <p14:creationId xmlns:p14="http://schemas.microsoft.com/office/powerpoint/2010/main" val="2080760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2C2F99F-C4DE-432F-BDA3-266F1486D3DE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AF00F1-912F-4CC9-BC15-A3B438BA714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92EB8C-C100-468B-B8F3-F6BD0B7E733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de-DE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FC7E3B-91D5-4CAF-8B0A-8C1EBC703ED9}"/>
              </a:ext>
            </a:extLst>
          </p:cNvPr>
          <p:cNvGrpSpPr/>
          <p:nvPr/>
        </p:nvGrpSpPr>
        <p:grpSpPr>
          <a:xfrm>
            <a:off x="152400" y="152400"/>
            <a:ext cx="9144000" cy="6858000"/>
            <a:chOff x="152400" y="152400"/>
            <a:chExt cx="9144000" cy="6858000"/>
          </a:xfrm>
        </p:grpSpPr>
        <p:pic>
          <p:nvPicPr>
            <p:cNvPr id="5" name="Bildplatzhalter 19">
              <a:extLst>
                <a:ext uri="{FF2B5EF4-FFF2-40B4-BE49-F238E27FC236}">
                  <a16:creationId xmlns:a16="http://schemas.microsoft.com/office/drawing/2014/main" id="{9E386F80-FCFC-477F-A987-197078CC2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6" r="5556"/>
            <a:stretch>
              <a:fillRect/>
            </a:stretch>
          </p:blipFill>
          <p:spPr>
            <a:xfrm>
              <a:off x="152400" y="152400"/>
              <a:ext cx="9144000" cy="6858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</p:pic>
        <p:sp>
          <p:nvSpPr>
            <p:cNvPr id="6" name="Textplatzhalter 4">
              <a:extLst>
                <a:ext uri="{FF2B5EF4-FFF2-40B4-BE49-F238E27FC236}">
                  <a16:creationId xmlns:a16="http://schemas.microsoft.com/office/drawing/2014/main" id="{2128B4F0-241D-447D-A774-56007D26A577}"/>
                </a:ext>
              </a:extLst>
            </p:cNvPr>
            <p:cNvSpPr txBox="1">
              <a:spLocks/>
            </p:cNvSpPr>
            <p:nvPr/>
          </p:nvSpPr>
          <p:spPr>
            <a:xfrm>
              <a:off x="6776400" y="6866400"/>
              <a:ext cx="2520000" cy="144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vert="horz" lIns="91440" tIns="45720" rIns="91440" bIns="45720" rtlCol="0" anchor="ctr" anchorCtr="0">
              <a:noAutofit/>
            </a:bodyPr>
            <a:lstStyle>
              <a:lvl1pPr marL="0" indent="0" algn="r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100"/>
                </a:spcAft>
                <a:buFontTx/>
                <a:buNone/>
                <a:defRPr sz="900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/>
                <a:t>Photo: MLU / Markus Scholz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878697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ildplatzhalter 16">
            <a:extLst>
              <a:ext uri="{FF2B5EF4-FFF2-40B4-BE49-F238E27FC236}">
                <a16:creationId xmlns:a16="http://schemas.microsoft.com/office/drawing/2014/main" id="{68B5BAE6-E723-4BDD-946A-2F22674574A3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69" b="1457"/>
          <a:stretch/>
        </p:blipFill>
        <p:spPr>
          <a:xfrm>
            <a:off x="3960000" y="1008000"/>
            <a:ext cx="8232000" cy="2880000"/>
          </a:xfrm>
        </p:spPr>
      </p:pic>
      <p:pic>
        <p:nvPicPr>
          <p:cNvPr id="21" name="Bildplatzhalter 20">
            <a:extLst>
              <a:ext uri="{FF2B5EF4-FFF2-40B4-BE49-F238E27FC236}">
                <a16:creationId xmlns:a16="http://schemas.microsoft.com/office/drawing/2014/main" id="{00D98429-563B-47CD-8D92-F92C046ED45F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5" r="5465"/>
          <a:stretch/>
        </p:blipFill>
        <p:spPr/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B76CDFE-13DE-4048-A765-FF60441BD6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Photo</a:t>
            </a:r>
            <a:r>
              <a:rPr lang="de-DE" dirty="0"/>
              <a:t>: MLU / Markus Scholz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0B860B6-51B0-40A3-B42C-8CB6ACA527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err="1"/>
              <a:t>Photo</a:t>
            </a:r>
            <a:r>
              <a:rPr lang="de-DE" dirty="0"/>
              <a:t>: MLU / Markus Scholz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3A52F96-89AF-420B-A141-E6BEF7BBCC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Cutting-edge research at MLU</a:t>
            </a:r>
          </a:p>
        </p:txBody>
      </p:sp>
    </p:spTree>
    <p:extLst>
      <p:ext uri="{BB962C8B-B14F-4D97-AF65-F5344CB8AC3E}">
        <p14:creationId xmlns:p14="http://schemas.microsoft.com/office/powerpoint/2010/main" val="3731988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Bildplatzhalter 23">
            <a:extLst>
              <a:ext uri="{FF2B5EF4-FFF2-40B4-BE49-F238E27FC236}">
                <a16:creationId xmlns:a16="http://schemas.microsoft.com/office/drawing/2014/main" id="{C0B7B479-A964-4C97-8A79-1247AC970866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" r="5464"/>
          <a:stretch>
            <a:fillRect/>
          </a:stretch>
        </p:blipFill>
        <p:spPr/>
      </p:pic>
      <p:pic>
        <p:nvPicPr>
          <p:cNvPr id="16" name="Bildplatzhalter 15">
            <a:extLst>
              <a:ext uri="{FF2B5EF4-FFF2-40B4-BE49-F238E27FC236}">
                <a16:creationId xmlns:a16="http://schemas.microsoft.com/office/drawing/2014/main" id="{BEEA41B8-C3CA-4615-AD22-AEAC46FC289E}"/>
              </a:ext>
            </a:extLst>
          </p:cNvPr>
          <p:cNvPicPr>
            <a:picLocks noGrp="1" noChangeAspect="1"/>
          </p:cNvPicPr>
          <p:nvPr>
            <p:ph type="pic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9" r="5509"/>
          <a:stretch>
            <a:fillRect/>
          </a:stretch>
        </p:blipFill>
        <p:spPr/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49B8C766-3987-4228-BAB8-44F31AEAAC1C}"/>
              </a:ext>
            </a:extLst>
          </p:cNvPr>
          <p:cNvPicPr>
            <a:picLocks noGrp="1" noChangeAspect="1"/>
          </p:cNvPicPr>
          <p:nvPr>
            <p:ph type="pic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" r="5464"/>
          <a:stretch>
            <a:fillRect/>
          </a:stretch>
        </p:blipFill>
        <p:spPr/>
      </p:pic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CD08BBBF-2499-4111-BB1F-49D09A478B6D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0" r="5420"/>
          <a:stretch>
            <a:fillRect/>
          </a:stretch>
        </p:blipFill>
        <p:spPr/>
      </p:pic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Photo: MLU / Michael Deutsch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 err="1"/>
              <a:t>Photo</a:t>
            </a:r>
            <a:r>
              <a:rPr lang="de-DE" dirty="0"/>
              <a:t>: MLU / Maike Glöckner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de-DE" dirty="0" err="1"/>
              <a:t>Photo</a:t>
            </a:r>
            <a:r>
              <a:rPr lang="de-DE" dirty="0"/>
              <a:t>: MLU / Markus Scholz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 err="1"/>
              <a:t>Photo</a:t>
            </a:r>
            <a:r>
              <a:rPr lang="de-DE" dirty="0"/>
              <a:t>: MLU / Maike Glöckner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sz="half" idx="25"/>
          </p:nvPr>
        </p:nvSpPr>
        <p:spPr/>
        <p:txBody>
          <a:bodyPr/>
          <a:lstStyle/>
          <a:p>
            <a:pPr marL="342900" indent="-342900">
              <a:buFont typeface="Calibri" panose="020F0502020204030204" pitchFamily="34" charset="0"/>
              <a:buChar char="→"/>
            </a:pPr>
            <a:r>
              <a:rPr lang="en-US" dirty="0"/>
              <a:t>Material sciences – nanostructured materials</a:t>
            </a:r>
          </a:p>
          <a:p>
            <a:pPr marL="342900" indent="-342900">
              <a:buFont typeface="Calibri" panose="020F0502020204030204" pitchFamily="34" charset="0"/>
              <a:buChar char="→"/>
            </a:pPr>
            <a:r>
              <a:rPr lang="en-US" dirty="0"/>
              <a:t>Biological sciences – structures and mechanisms of biological information processing</a:t>
            </a:r>
          </a:p>
          <a:p>
            <a:pPr marL="342900" indent="-342900">
              <a:buFont typeface="Calibri" panose="020F0502020204030204" pitchFamily="34" charset="0"/>
              <a:buChar char="→"/>
            </a:pPr>
            <a:r>
              <a:rPr lang="en-US" dirty="0"/>
              <a:t>Enlightenment – religion –  knowledge </a:t>
            </a:r>
          </a:p>
          <a:p>
            <a:pPr marL="342900" indent="-342900">
              <a:buFont typeface="Calibri" panose="020F0502020204030204" pitchFamily="34" charset="0"/>
              <a:buChar char="→"/>
            </a:pPr>
            <a:r>
              <a:rPr lang="en-US" dirty="0"/>
              <a:t>Society and culture in motion 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Cutting-edge </a:t>
            </a:r>
            <a:br>
              <a:rPr lang="en-US" dirty="0"/>
            </a:br>
            <a:r>
              <a:rPr lang="en-US" dirty="0"/>
              <a:t>research at MLU</a:t>
            </a:r>
          </a:p>
        </p:txBody>
      </p:sp>
    </p:spTree>
    <p:extLst>
      <p:ext uri="{BB962C8B-B14F-4D97-AF65-F5344CB8AC3E}">
        <p14:creationId xmlns:p14="http://schemas.microsoft.com/office/powerpoint/2010/main" val="2486712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University’s Protein Centre opened in 2018. Here 255 employees conduct joint research on the building blocks of life. </a:t>
            </a:r>
            <a:endParaRPr lang="de-DE" dirty="0"/>
          </a:p>
          <a:p>
            <a:r>
              <a:rPr lang="de-DE" dirty="0" err="1"/>
              <a:t>Photo</a:t>
            </a:r>
            <a:r>
              <a:rPr lang="de-DE" dirty="0"/>
              <a:t>: Milton Stubbs (l) and Elmar </a:t>
            </a:r>
            <a:r>
              <a:rPr lang="de-DE" dirty="0" err="1"/>
              <a:t>Wahle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Protein </a:t>
            </a:r>
            <a:r>
              <a:rPr lang="de-DE" dirty="0" err="1"/>
              <a:t>Centre</a:t>
            </a:r>
            <a:endParaRPr lang="de-DE" dirty="0"/>
          </a:p>
        </p:txBody>
      </p:sp>
      <p:pic>
        <p:nvPicPr>
          <p:cNvPr id="3" name="Bildplatzhalter 2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" r="970"/>
          <a:stretch>
            <a:fillRect/>
          </a:stretch>
        </p:blipFill>
        <p:spPr/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Charles </a:t>
            </a:r>
            <a:r>
              <a:rPr lang="en-US" dirty="0" err="1"/>
              <a:t>Tanford</a:t>
            </a:r>
            <a:r>
              <a:rPr lang="en-US" dirty="0"/>
              <a:t> Protein Centre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47500" lnSpcReduction="20000"/>
          </a:bodyPr>
          <a:lstStyle/>
          <a:p>
            <a:r>
              <a:rPr lang="de-DE" dirty="0" err="1"/>
              <a:t>Photo</a:t>
            </a:r>
            <a:r>
              <a:rPr lang="de-DE" dirty="0"/>
              <a:t>: MLU / Maike Glöckner</a:t>
            </a:r>
          </a:p>
        </p:txBody>
      </p:sp>
    </p:spTree>
    <p:extLst>
      <p:ext uri="{BB962C8B-B14F-4D97-AF65-F5344CB8AC3E}">
        <p14:creationId xmlns:p14="http://schemas.microsoft.com/office/powerpoint/2010/main" val="3691043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university is home to the high-performance computer Janus.</a:t>
            </a:r>
          </a:p>
        </p:txBody>
      </p:sp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6C28F57A-A8B3-4F65-847E-1A16C763D401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" r="1092"/>
          <a:stretch>
            <a:fillRect/>
          </a:stretch>
        </p:blipFill>
        <p:spPr/>
      </p:pic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Photo</a:t>
            </a:r>
            <a:r>
              <a:rPr lang="de-DE" dirty="0"/>
              <a:t>: MLU / Markus Scholz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performance</a:t>
            </a:r>
          </a:p>
        </p:txBody>
      </p:sp>
    </p:spTree>
    <p:extLst>
      <p:ext uri="{BB962C8B-B14F-4D97-AF65-F5344CB8AC3E}">
        <p14:creationId xmlns:p14="http://schemas.microsoft.com/office/powerpoint/2010/main" val="4067919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the University</a:t>
            </a:r>
          </a:p>
        </p:txBody>
      </p:sp>
      <p:pic>
        <p:nvPicPr>
          <p:cNvPr id="14" name="Bildplatzhalter 13"/>
          <p:cNvPicPr>
            <a:picLocks noGrp="1" noChangeAspect="1"/>
          </p:cNvPicPr>
          <p:nvPr>
            <p:ph type="pic" idx="2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/>
      </p:pic>
      <p:sp>
        <p:nvSpPr>
          <p:cNvPr id="11" name="Textplatzhalter 10"/>
          <p:cNvSpPr>
            <a:spLocks noGrp="1"/>
          </p:cNvSpPr>
          <p:nvPr>
            <p:ph type="body" sz="quarter" idx="24"/>
          </p:nvPr>
        </p:nvSpPr>
        <p:spPr/>
        <p:txBody>
          <a:bodyPr>
            <a:noAutofit/>
          </a:bodyPr>
          <a:lstStyle/>
          <a:p>
            <a:r>
              <a:rPr lang="de-DE" dirty="0" err="1"/>
              <a:t>Photo</a:t>
            </a:r>
            <a:r>
              <a:rPr lang="de-DE" dirty="0"/>
              <a:t>: WIKIPEDIA / Torsten </a:t>
            </a:r>
            <a:r>
              <a:rPr lang="de-DE" dirty="0" err="1"/>
              <a:t>Schleese</a:t>
            </a:r>
            <a:endParaRPr lang="de-DE" dirty="0"/>
          </a:p>
        </p:txBody>
      </p:sp>
      <p:sp>
        <p:nvSpPr>
          <p:cNvPr id="13" name="Inhaltsplatzhalter 12"/>
          <p:cNvSpPr>
            <a:spLocks noGrp="1"/>
          </p:cNvSpPr>
          <p:nvPr>
            <p:ph sz="half" idx="26"/>
          </p:nvPr>
        </p:nvSpPr>
        <p:spPr/>
        <p:txBody>
          <a:bodyPr/>
          <a:lstStyle/>
          <a:p>
            <a:r>
              <a:rPr lang="en-US" dirty="0"/>
              <a:t>University of Wittenberg (1502–1817)</a:t>
            </a:r>
          </a:p>
          <a:p>
            <a:r>
              <a:rPr lang="en-US" dirty="0"/>
              <a:t>Centre of the Reformation</a:t>
            </a:r>
          </a:p>
          <a:p>
            <a:r>
              <a:rPr lang="en-US" dirty="0"/>
              <a:t>Site of activities of:</a:t>
            </a:r>
          </a:p>
          <a:p>
            <a:pPr lvl="1"/>
            <a:r>
              <a:rPr lang="en-US" dirty="0"/>
              <a:t>Martin Luther</a:t>
            </a:r>
          </a:p>
          <a:p>
            <a:pPr lvl="1"/>
            <a:r>
              <a:rPr lang="en-US" dirty="0"/>
              <a:t>Philipp Melanchthon </a:t>
            </a:r>
          </a:p>
          <a:p>
            <a:pPr lvl="1"/>
            <a:r>
              <a:rPr lang="en-US" dirty="0"/>
              <a:t>Johannes </a:t>
            </a:r>
            <a:r>
              <a:rPr lang="en-US" dirty="0" err="1"/>
              <a:t>Bugenhagen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877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platzhalter 15">
            <a:extLst>
              <a:ext uri="{FF2B5EF4-FFF2-40B4-BE49-F238E27FC236}">
                <a16:creationId xmlns:a16="http://schemas.microsoft.com/office/drawing/2014/main" id="{2E35BB88-F643-44CE-AC54-3308E6608ED2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31" b="17275"/>
          <a:stretch/>
        </p:blipFill>
        <p:spPr>
          <a:xfrm>
            <a:off x="0" y="1008000"/>
            <a:ext cx="12192000" cy="2880000"/>
          </a:xfrm>
        </p:spPr>
      </p:pic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371B9124-563F-410A-B769-3B6FC99E8D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Photo</a:t>
            </a:r>
            <a:r>
              <a:rPr lang="de-DE" dirty="0"/>
              <a:t>: MLU / Maike Glöckner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C792AB7F-302B-44B1-955E-3C771ECA40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Hands-on science</a:t>
            </a:r>
          </a:p>
        </p:txBody>
      </p:sp>
    </p:spTree>
    <p:extLst>
      <p:ext uri="{BB962C8B-B14F-4D97-AF65-F5344CB8AC3E}">
        <p14:creationId xmlns:p14="http://schemas.microsoft.com/office/powerpoint/2010/main" val="1586868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Bildplatzhalter 20">
            <a:extLst>
              <a:ext uri="{FF2B5EF4-FFF2-40B4-BE49-F238E27FC236}">
                <a16:creationId xmlns:a16="http://schemas.microsoft.com/office/drawing/2014/main" id="{95817585-730E-498B-A3F5-A6823F5950CA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4" r="3124"/>
          <a:stretch>
            <a:fillRect/>
          </a:stretch>
        </p:blipFill>
        <p:spPr/>
      </p:pic>
      <p:pic>
        <p:nvPicPr>
          <p:cNvPr id="35" name="Bildplatzhalter 34">
            <a:extLst>
              <a:ext uri="{FF2B5EF4-FFF2-40B4-BE49-F238E27FC236}">
                <a16:creationId xmlns:a16="http://schemas.microsoft.com/office/drawing/2014/main" id="{A6282138-D0F0-452E-B448-5800CF21D094}"/>
              </a:ext>
            </a:extLst>
          </p:cNvPr>
          <p:cNvPicPr>
            <a:picLocks noGrp="1" noChangeAspect="1"/>
          </p:cNvPicPr>
          <p:nvPr>
            <p:ph type="pic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0" r="6200"/>
          <a:stretch>
            <a:fillRect/>
          </a:stretch>
        </p:blipFill>
        <p:spPr/>
      </p:pic>
      <p:pic>
        <p:nvPicPr>
          <p:cNvPr id="41" name="Bildplatzhalter 40">
            <a:extLst>
              <a:ext uri="{FF2B5EF4-FFF2-40B4-BE49-F238E27FC236}">
                <a16:creationId xmlns:a16="http://schemas.microsoft.com/office/drawing/2014/main" id="{D3F6BFC6-A519-43CC-B0EE-49F9CA5B85A6}"/>
              </a:ext>
            </a:extLst>
          </p:cNvPr>
          <p:cNvPicPr>
            <a:picLocks noGrp="1" noChangeAspect="1"/>
          </p:cNvPicPr>
          <p:nvPr>
            <p:ph type="pic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4" r="4194"/>
          <a:stretch>
            <a:fillRect/>
          </a:stretch>
        </p:blipFill>
        <p:spPr/>
      </p:pic>
      <p:pic>
        <p:nvPicPr>
          <p:cNvPr id="43" name="Bildplatzhalter 42">
            <a:extLst>
              <a:ext uri="{FF2B5EF4-FFF2-40B4-BE49-F238E27FC236}">
                <a16:creationId xmlns:a16="http://schemas.microsoft.com/office/drawing/2014/main" id="{5A041E8F-7FF4-421D-8227-1AA0EFDB191C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" r="5464"/>
          <a:stretch>
            <a:fillRect/>
          </a:stretch>
        </p:blipFill>
        <p:spPr/>
      </p:pic>
      <p:sp>
        <p:nvSpPr>
          <p:cNvPr id="7" name="Textplatzhalter 6"/>
          <p:cNvSpPr>
            <a:spLocks noGrp="1"/>
          </p:cNvSpPr>
          <p:nvPr>
            <p:ph type="body" sz="half" idx="2"/>
          </p:nvPr>
        </p:nvSpPr>
        <p:spPr>
          <a:xfrm>
            <a:off x="8691037" y="3483000"/>
            <a:ext cx="3170887" cy="3006000"/>
          </a:xfrm>
        </p:spPr>
        <p:txBody>
          <a:bodyPr/>
          <a:lstStyle/>
          <a:p>
            <a:pPr marL="285750" indent="-285750">
              <a:buFont typeface="Calibri" panose="020F0502020204030204" pitchFamily="34" charset="0"/>
              <a:buChar char="→"/>
            </a:pPr>
            <a:r>
              <a:rPr lang="en-US" dirty="0"/>
              <a:t>Long Night of the Sciences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n-GB" dirty="0"/>
              <a:t>One-of-a-kind teaching collections totalling 6 million objects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n-US" dirty="0"/>
              <a:t>Very valuable: the Meckel Collection and the Zoological Collection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Photo</a:t>
            </a:r>
            <a:r>
              <a:rPr lang="de-DE" dirty="0"/>
              <a:t>: MLU / Maike Glöckner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 err="1"/>
              <a:t>Photo</a:t>
            </a:r>
            <a:r>
              <a:rPr lang="de-DE" dirty="0"/>
              <a:t>: MLU / Maike Glöckner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de-DE" dirty="0" err="1"/>
              <a:t>Photo</a:t>
            </a:r>
            <a:r>
              <a:rPr lang="de-DE" dirty="0"/>
              <a:t>: MLU / Markus Scholz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 err="1"/>
              <a:t>Photo</a:t>
            </a:r>
            <a:r>
              <a:rPr lang="de-DE" dirty="0"/>
              <a:t>: MLU / Maike Glöckner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science</a:t>
            </a:r>
          </a:p>
        </p:txBody>
      </p:sp>
    </p:spTree>
    <p:extLst>
      <p:ext uri="{BB962C8B-B14F-4D97-AF65-F5344CB8AC3E}">
        <p14:creationId xmlns:p14="http://schemas.microsoft.com/office/powerpoint/2010/main" val="3899379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/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4" r="3124"/>
          <a:stretch>
            <a:fillRect/>
          </a:stretch>
        </p:blipFill>
        <p:spPr/>
      </p:pic>
      <p:pic>
        <p:nvPicPr>
          <p:cNvPr id="12" name="Bildplatzhalter 11"/>
          <p:cNvPicPr>
            <a:picLocks noGrp="1" noChangeAspect="1"/>
          </p:cNvPicPr>
          <p:nvPr>
            <p:ph type="pic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7" r="5397"/>
          <a:stretch>
            <a:fillRect/>
          </a:stretch>
        </p:blipFill>
        <p:spPr/>
      </p:pic>
      <p:pic>
        <p:nvPicPr>
          <p:cNvPr id="16" name="Bildplatzhalter 15"/>
          <p:cNvPicPr>
            <a:picLocks noGrp="1" noChangeAspect="1"/>
          </p:cNvPicPr>
          <p:nvPr>
            <p:ph type="pic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7" r="5397"/>
          <a:stretch>
            <a:fillRect/>
          </a:stretch>
        </p:blipFill>
        <p:spPr/>
      </p:pic>
      <p:pic>
        <p:nvPicPr>
          <p:cNvPr id="17" name="Bildplatzhalter 16"/>
          <p:cNvPicPr>
            <a:picLocks noGrp="1" noChangeAspect="1"/>
          </p:cNvPicPr>
          <p:nvPr>
            <p:ph type="pic" idx="2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7537"/>
          <a:stretch>
            <a:fillRect/>
          </a:stretch>
        </p:blipFill>
        <p:spPr/>
      </p:pic>
      <p:sp>
        <p:nvSpPr>
          <p:cNvPr id="7" name="Textplatzhalt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Calibri" panose="020F0502020204030204" pitchFamily="34" charset="0"/>
              <a:buChar char="→"/>
            </a:pPr>
            <a:r>
              <a:rPr lang="en-US" dirty="0"/>
              <a:t>around 370 events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n-US" dirty="0"/>
              <a:t>held at around 80 university and non-university institutions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n-US" dirty="0"/>
              <a:t>many experiments, tours and lectures 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n-US" dirty="0"/>
              <a:t>always on the first Friday in July 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Photo</a:t>
            </a:r>
            <a:r>
              <a:rPr lang="de-DE" dirty="0"/>
              <a:t>: MLU / Maike Glöckner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 err="1"/>
              <a:t>Photo</a:t>
            </a:r>
            <a:r>
              <a:rPr lang="de-DE" dirty="0"/>
              <a:t>: MLU / Maike Glöckner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de-DE" dirty="0" err="1"/>
              <a:t>Photo</a:t>
            </a:r>
            <a:r>
              <a:rPr lang="de-DE" dirty="0"/>
              <a:t>: MLU / Maike Glöckner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 err="1"/>
              <a:t>Photo</a:t>
            </a:r>
            <a:r>
              <a:rPr lang="de-DE" dirty="0"/>
              <a:t>: MLU / Maike Glöckner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Long Night of the Sciences</a:t>
            </a:r>
          </a:p>
        </p:txBody>
      </p:sp>
    </p:spTree>
    <p:extLst>
      <p:ext uri="{BB962C8B-B14F-4D97-AF65-F5344CB8AC3E}">
        <p14:creationId xmlns:p14="http://schemas.microsoft.com/office/powerpoint/2010/main" val="2154597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Every year on the first Friday in July, guided tours, experiments and lectures are held at over 80 university and non-university institutions. Here you have the opportunity to take a sneak peak behind the scenes.</a:t>
            </a:r>
          </a:p>
        </p:txBody>
      </p:sp>
      <p:pic>
        <p:nvPicPr>
          <p:cNvPr id="4" name="Bildplatzhalter 3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1" r="7071"/>
          <a:stretch>
            <a:fillRect/>
          </a:stretch>
        </p:blipFill>
        <p:spPr/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Long Night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Sciences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E0C05BD-6A45-4B8A-BF1C-60368D43F5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Photo</a:t>
            </a:r>
            <a:r>
              <a:rPr lang="de-DE" dirty="0"/>
              <a:t>: MLU / Fotostelle UKH</a:t>
            </a:r>
          </a:p>
        </p:txBody>
      </p:sp>
    </p:spTree>
    <p:extLst>
      <p:ext uri="{BB962C8B-B14F-4D97-AF65-F5344CB8AC3E}">
        <p14:creationId xmlns:p14="http://schemas.microsoft.com/office/powerpoint/2010/main" val="3119273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Family-Friendly University</a:t>
            </a:r>
          </a:p>
        </p:txBody>
      </p:sp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312A4903-3662-4BB5-8D40-FAC137F1B1CD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0" r="16700"/>
          <a:stretch>
            <a:fillRect/>
          </a:stretch>
        </p:blipFill>
        <p:spPr/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D7B78B0-10FE-4699-AC1D-023B5570512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 err="1"/>
              <a:t>Photo</a:t>
            </a:r>
            <a:r>
              <a:rPr lang="de-DE" dirty="0"/>
              <a:t>: MLU / Markus Scholz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5CA2D59-7E0B-4D49-98CC-8FF424458D74}"/>
              </a:ext>
            </a:extLst>
          </p:cNvPr>
          <p:cNvSpPr>
            <a:spLocks noGrp="1"/>
          </p:cNvSpPr>
          <p:nvPr>
            <p:ph sz="half" idx="26"/>
          </p:nvPr>
        </p:nvSpPr>
        <p:spPr/>
        <p:txBody>
          <a:bodyPr/>
          <a:lstStyle/>
          <a:p>
            <a:r>
              <a:rPr lang="en-US" dirty="0"/>
              <a:t>Holder of the “Family-Friendly University Audit” certificate since 2009 for family-friendly work and study conditions</a:t>
            </a:r>
          </a:p>
          <a:p>
            <a:r>
              <a:rPr lang="en-US" dirty="0"/>
              <a:t>“Weinberg Kids” for short-term and wraparound childcare</a:t>
            </a:r>
          </a:p>
          <a:p>
            <a:r>
              <a:rPr lang="en-US" dirty="0"/>
              <a:t>Combining caring for family members with studies or career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9B1EE8B-C792-46CE-A635-698B9F79DC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1022801"/>
            <a:ext cx="1182203" cy="118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621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ildplatzhalter 16">
            <a:extLst>
              <a:ext uri="{FF2B5EF4-FFF2-40B4-BE49-F238E27FC236}">
                <a16:creationId xmlns:a16="http://schemas.microsoft.com/office/drawing/2014/main" id="{6C3CBFD3-7D4A-47D5-A853-0C5EDF48A84D}"/>
              </a:ext>
            </a:extLst>
          </p:cNvPr>
          <p:cNvPicPr>
            <a:picLocks noGrp="1" noChangeAspect="1"/>
          </p:cNvPicPr>
          <p:nvPr>
            <p:ph type="pic" idx="2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728" t="-33528" r="-33560" b="-33528"/>
          <a:stretch/>
        </p:blipFill>
        <p:spPr>
          <a:xfrm>
            <a:off x="6085893" y="556726"/>
            <a:ext cx="2844000" cy="2790000"/>
          </a:xfrm>
          <a:solidFill>
            <a:schemeClr val="bg1"/>
          </a:solidFill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Family-Friendly University</a:t>
            </a:r>
          </a:p>
        </p:txBody>
      </p:sp>
      <p:pic>
        <p:nvPicPr>
          <p:cNvPr id="27" name="Bildplatzhalter 26">
            <a:extLst>
              <a:ext uri="{FF2B5EF4-FFF2-40B4-BE49-F238E27FC236}">
                <a16:creationId xmlns:a16="http://schemas.microsoft.com/office/drawing/2014/main" id="{343887DF-9A8B-48CB-A840-AF862EE96B32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0" r="11256"/>
          <a:stretch/>
        </p:blipFill>
        <p:spPr>
          <a:xfrm>
            <a:off x="8930436" y="3454728"/>
            <a:ext cx="2790000" cy="2790000"/>
          </a:xfrm>
        </p:spPr>
      </p:pic>
      <p:sp>
        <p:nvSpPr>
          <p:cNvPr id="9" name="Inhaltsplatzhalter 8"/>
          <p:cNvSpPr>
            <a:spLocks noGrp="1"/>
          </p:cNvSpPr>
          <p:nvPr>
            <p:ph sz="half" idx="29"/>
          </p:nvPr>
        </p:nvSpPr>
        <p:spPr/>
        <p:txBody>
          <a:bodyPr/>
          <a:lstStyle/>
          <a:p>
            <a:r>
              <a:rPr lang="en-US" dirty="0"/>
              <a:t>Combining caring for family members with studies or career</a:t>
            </a:r>
          </a:p>
        </p:txBody>
      </p:sp>
      <p:pic>
        <p:nvPicPr>
          <p:cNvPr id="22" name="Bildplatzhalter 21">
            <a:extLst>
              <a:ext uri="{FF2B5EF4-FFF2-40B4-BE49-F238E27FC236}">
                <a16:creationId xmlns:a16="http://schemas.microsoft.com/office/drawing/2014/main" id="{D1641119-A272-43C4-99B6-D2748EC46E63}"/>
              </a:ext>
            </a:extLst>
          </p:cNvPr>
          <p:cNvPicPr>
            <a:picLocks noGrp="1" noChangeAspect="1"/>
          </p:cNvPicPr>
          <p:nvPr>
            <p:ph type="pic" idx="3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8" r="22491"/>
          <a:stretch/>
        </p:blipFill>
        <p:spPr>
          <a:xfrm>
            <a:off x="3238635" y="3454728"/>
            <a:ext cx="2790000" cy="2790000"/>
          </a:xfrm>
        </p:spPr>
      </p:pic>
      <p:sp>
        <p:nvSpPr>
          <p:cNvPr id="12" name="Inhaltsplatzhalter 11"/>
          <p:cNvSpPr>
            <a:spLocks noGrp="1"/>
          </p:cNvSpPr>
          <p:nvPr>
            <p:ph sz="half" idx="32"/>
          </p:nvPr>
        </p:nvSpPr>
        <p:spPr/>
        <p:txBody>
          <a:bodyPr/>
          <a:lstStyle/>
          <a:p>
            <a:r>
              <a:rPr lang="en-US" dirty="0"/>
              <a:t>“Weinberg Kids” for short-term and wraparound childcare</a:t>
            </a:r>
          </a:p>
        </p:txBody>
      </p:sp>
      <p:sp>
        <p:nvSpPr>
          <p:cNvPr id="14" name="Inhaltsplatzhalter 13"/>
          <p:cNvSpPr>
            <a:spLocks noGrp="1"/>
          </p:cNvSpPr>
          <p:nvPr>
            <p:ph sz="half" idx="34"/>
          </p:nvPr>
        </p:nvSpPr>
        <p:spPr/>
        <p:txBody>
          <a:bodyPr>
            <a:normAutofit/>
          </a:bodyPr>
          <a:lstStyle/>
          <a:p>
            <a:r>
              <a:rPr lang="en-US" dirty="0"/>
              <a:t>“Family-Friendly University Audit” certificate since 2009  for conditions conducive to working and studying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 err="1"/>
              <a:t>Photo</a:t>
            </a:r>
            <a:r>
              <a:rPr lang="de-DE" dirty="0"/>
              <a:t>: MLU / Markus Scholz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9FFC057-098F-4041-A1B1-BCB1460A3C7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de-DE" dirty="0"/>
              <a:t>Zertifikat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de-DE" dirty="0" err="1"/>
              <a:t>Photo</a:t>
            </a:r>
            <a:r>
              <a:rPr lang="de-DE" dirty="0"/>
              <a:t>: stock.adobe.com, </a:t>
            </a:r>
            <a:r>
              <a:rPr lang="de-DE" dirty="0" err="1"/>
              <a:t>Africa</a:t>
            </a:r>
            <a:r>
              <a:rPr lang="de-DE" dirty="0"/>
              <a:t> Studio</a:t>
            </a:r>
          </a:p>
        </p:txBody>
      </p:sp>
    </p:spTree>
    <p:extLst>
      <p:ext uri="{BB962C8B-B14F-4D97-AF65-F5344CB8AC3E}">
        <p14:creationId xmlns:p14="http://schemas.microsoft.com/office/powerpoint/2010/main" val="3461238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/>
          <p:cNvPicPr>
            <a:picLocks noGrp="1" noChangeAspect="1"/>
          </p:cNvPicPr>
          <p:nvPr>
            <p:ph type="pic" idx="2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2" b="13212"/>
          <a:stretch>
            <a:fillRect/>
          </a:stretch>
        </p:blipFill>
        <p:spPr/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Green Halle</a:t>
            </a:r>
          </a:p>
        </p:txBody>
      </p:sp>
      <p:pic>
        <p:nvPicPr>
          <p:cNvPr id="19" name="Bildplatzhalter 18"/>
          <p:cNvPicPr>
            <a:picLocks noGrp="1" noChangeAspect="1"/>
          </p:cNvPicPr>
          <p:nvPr>
            <p:ph type="pic" idx="2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0" r="16680"/>
          <a:stretch>
            <a:fillRect/>
          </a:stretch>
        </p:blipFill>
        <p:spPr/>
      </p:pic>
      <p:sp>
        <p:nvSpPr>
          <p:cNvPr id="9" name="Inhaltsplatzhalter 8"/>
          <p:cNvSpPr>
            <a:spLocks noGrp="1"/>
          </p:cNvSpPr>
          <p:nvPr>
            <p:ph sz="half" idx="29"/>
          </p:nvPr>
        </p:nvSpPr>
        <p:spPr/>
        <p:txBody>
          <a:bodyPr/>
          <a:lstStyle/>
          <a:p>
            <a:r>
              <a:rPr lang="en-US" dirty="0"/>
              <a:t>Greenhouse at the Botanical Garden </a:t>
            </a:r>
          </a:p>
        </p:txBody>
      </p:sp>
      <p:pic>
        <p:nvPicPr>
          <p:cNvPr id="25" name="Bildplatzhalter 24"/>
          <p:cNvPicPr>
            <a:picLocks noGrp="1" noChangeAspect="1"/>
          </p:cNvPicPr>
          <p:nvPr>
            <p:ph type="pic" idx="3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80" b="16680"/>
          <a:stretch/>
        </p:blipFill>
        <p:spPr/>
      </p:pic>
      <p:sp>
        <p:nvSpPr>
          <p:cNvPr id="12" name="Inhaltsplatzhalter 11"/>
          <p:cNvSpPr>
            <a:spLocks noGrp="1"/>
          </p:cNvSpPr>
          <p:nvPr>
            <p:ph sz="half" idx="32"/>
          </p:nvPr>
        </p:nvSpPr>
        <p:spPr/>
        <p:txBody>
          <a:bodyPr/>
          <a:lstStyle/>
          <a:p>
            <a:r>
              <a:rPr lang="en-US" dirty="0" err="1"/>
              <a:t>Peissnitz</a:t>
            </a:r>
            <a:r>
              <a:rPr lang="en-US" dirty="0"/>
              <a:t> and </a:t>
            </a:r>
            <a:r>
              <a:rPr lang="en-US" dirty="0" err="1"/>
              <a:t>Ziegelwiese</a:t>
            </a:r>
            <a:r>
              <a:rPr lang="en-US" dirty="0"/>
              <a:t> –  a popular destination</a:t>
            </a:r>
          </a:p>
        </p:txBody>
      </p:sp>
      <p:sp>
        <p:nvSpPr>
          <p:cNvPr id="14" name="Inhaltsplatzhalter 13"/>
          <p:cNvSpPr>
            <a:spLocks noGrp="1"/>
          </p:cNvSpPr>
          <p:nvPr>
            <p:ph sz="half" idx="34"/>
          </p:nvPr>
        </p:nvSpPr>
        <p:spPr/>
        <p:txBody>
          <a:bodyPr/>
          <a:lstStyle/>
          <a:p>
            <a:r>
              <a:rPr lang="de-DE" dirty="0"/>
              <a:t>Giebichenstein Castle, Upper Castle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 err="1"/>
              <a:t>Photo</a:t>
            </a:r>
            <a:r>
              <a:rPr lang="de-DE" dirty="0"/>
              <a:t>: MLU / Matthias Ritzmann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de-DE" dirty="0" err="1"/>
              <a:t>Photo</a:t>
            </a:r>
            <a:r>
              <a:rPr lang="de-DE" dirty="0"/>
              <a:t>: MLU / Katharina Nitschke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de-DE" dirty="0" err="1"/>
              <a:t>Photo</a:t>
            </a:r>
            <a:r>
              <a:rPr lang="de-DE" dirty="0"/>
              <a:t>: MLU / Matthias Ritzmann</a:t>
            </a:r>
          </a:p>
        </p:txBody>
      </p:sp>
    </p:spTree>
    <p:extLst>
      <p:ext uri="{BB962C8B-B14F-4D97-AF65-F5344CB8AC3E}">
        <p14:creationId xmlns:p14="http://schemas.microsoft.com/office/powerpoint/2010/main" val="1856754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platzhalter 14"/>
          <p:cNvPicPr>
            <a:picLocks noGrp="1" noChangeAspect="1"/>
          </p:cNvPicPr>
          <p:nvPr>
            <p:ph type="pic" idx="2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5" r="16115"/>
          <a:stretch>
            <a:fillRect/>
          </a:stretch>
        </p:blipFill>
        <p:spPr/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 Halle</a:t>
            </a:r>
          </a:p>
        </p:txBody>
      </p:sp>
      <p:pic>
        <p:nvPicPr>
          <p:cNvPr id="17" name="Bildplatzhalter 16"/>
          <p:cNvPicPr>
            <a:picLocks noGrp="1" noChangeAspect="1"/>
          </p:cNvPicPr>
          <p:nvPr>
            <p:ph type="pic" idx="2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/>
      </p:pic>
      <p:sp>
        <p:nvSpPr>
          <p:cNvPr id="9" name="Inhaltsplatzhalter 8"/>
          <p:cNvSpPr>
            <a:spLocks noGrp="1"/>
          </p:cNvSpPr>
          <p:nvPr>
            <p:ph sz="half" idx="29"/>
          </p:nvPr>
        </p:nvSpPr>
        <p:spPr/>
        <p:txBody>
          <a:bodyPr/>
          <a:lstStyle/>
          <a:p>
            <a:r>
              <a:rPr lang="de-DE" dirty="0"/>
              <a:t>Technical </a:t>
            </a:r>
            <a:r>
              <a:rPr lang="de-DE" dirty="0" err="1"/>
              <a:t>Hallors</a:t>
            </a:r>
            <a:r>
              <a:rPr lang="de-DE" dirty="0"/>
              <a:t> and Saline Museum Halle (Saale)</a:t>
            </a:r>
          </a:p>
        </p:txBody>
      </p:sp>
      <p:pic>
        <p:nvPicPr>
          <p:cNvPr id="3" name="Bildplatzhalter 2"/>
          <p:cNvPicPr>
            <a:picLocks noGrp="1" noChangeAspect="1"/>
          </p:cNvPicPr>
          <p:nvPr>
            <p:ph type="pic" idx="3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8" r="16758"/>
          <a:stretch>
            <a:fillRect/>
          </a:stretch>
        </p:blipFill>
        <p:spPr/>
      </p:pic>
      <p:sp>
        <p:nvSpPr>
          <p:cNvPr id="12" name="Inhaltsplatzhalter 11"/>
          <p:cNvSpPr>
            <a:spLocks noGrp="1"/>
          </p:cNvSpPr>
          <p:nvPr>
            <p:ph sz="half" idx="32"/>
          </p:nvPr>
        </p:nvSpPr>
        <p:spPr/>
        <p:txBody>
          <a:bodyPr/>
          <a:lstStyle/>
          <a:p>
            <a:r>
              <a:rPr lang="de-DE" dirty="0"/>
              <a:t>Moritzburg Art Museum</a:t>
            </a:r>
          </a:p>
        </p:txBody>
      </p:sp>
      <p:sp>
        <p:nvSpPr>
          <p:cNvPr id="14" name="Inhaltsplatzhalter 13"/>
          <p:cNvSpPr>
            <a:spLocks noGrp="1"/>
          </p:cNvSpPr>
          <p:nvPr>
            <p:ph sz="half" idx="34"/>
          </p:nvPr>
        </p:nvSpPr>
        <p:spPr/>
        <p:txBody>
          <a:bodyPr/>
          <a:lstStyle/>
          <a:p>
            <a:r>
              <a:rPr lang="en-US" dirty="0"/>
              <a:t>Market Square with the Handel Monument and </a:t>
            </a:r>
            <a:r>
              <a:rPr lang="en-US" dirty="0" err="1"/>
              <a:t>Stadthaus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47500" lnSpcReduction="20000"/>
          </a:bodyPr>
          <a:lstStyle/>
          <a:p>
            <a:r>
              <a:rPr lang="de-DE" dirty="0" err="1"/>
              <a:t>Photo</a:t>
            </a:r>
            <a:r>
              <a:rPr lang="de-DE" dirty="0"/>
              <a:t>: MLU / Katharina Nitschke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35"/>
          </p:nvPr>
        </p:nvSpPr>
        <p:spPr/>
        <p:txBody>
          <a:bodyPr>
            <a:normAutofit fontScale="47500" lnSpcReduction="20000"/>
          </a:bodyPr>
          <a:lstStyle/>
          <a:p>
            <a:r>
              <a:rPr lang="de-DE" dirty="0" err="1"/>
              <a:t>Photo</a:t>
            </a:r>
            <a:r>
              <a:rPr lang="de-DE" dirty="0"/>
              <a:t>: MLU / Katharina Nitschke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36"/>
          </p:nvPr>
        </p:nvSpPr>
        <p:spPr/>
        <p:txBody>
          <a:bodyPr>
            <a:normAutofit fontScale="47500" lnSpcReduction="20000"/>
          </a:bodyPr>
          <a:lstStyle/>
          <a:p>
            <a:r>
              <a:rPr lang="de-DE" dirty="0" err="1"/>
              <a:t>Photo</a:t>
            </a:r>
            <a:r>
              <a:rPr lang="de-DE" dirty="0"/>
              <a:t>: MLU / Katharina Nitschke</a:t>
            </a:r>
          </a:p>
        </p:txBody>
      </p:sp>
    </p:spTree>
    <p:extLst>
      <p:ext uri="{BB962C8B-B14F-4D97-AF65-F5344CB8AC3E}">
        <p14:creationId xmlns:p14="http://schemas.microsoft.com/office/powerpoint/2010/main" val="376242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11"/>
          <p:cNvPicPr>
            <a:picLocks noGrp="1" noChangeAspect="1"/>
          </p:cNvPicPr>
          <p:nvPr>
            <p:ph type="pic" idx="2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5" r="16035"/>
          <a:stretch>
            <a:fillRect/>
          </a:stretch>
        </p:blipFill>
        <p:spPr/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Vibrant Halle</a:t>
            </a:r>
          </a:p>
        </p:txBody>
      </p:sp>
      <p:pic>
        <p:nvPicPr>
          <p:cNvPr id="14" name="Bildplatzhalter 13"/>
          <p:cNvPicPr>
            <a:picLocks noGrp="1" noChangeAspect="1"/>
          </p:cNvPicPr>
          <p:nvPr>
            <p:ph type="pic" idx="2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/>
      </p:pic>
      <p:sp>
        <p:nvSpPr>
          <p:cNvPr id="6" name="Inhaltsplatzhalter 5"/>
          <p:cNvSpPr>
            <a:spLocks noGrp="1"/>
          </p:cNvSpPr>
          <p:nvPr>
            <p:ph sz="half" idx="29"/>
          </p:nvPr>
        </p:nvSpPr>
        <p:spPr/>
        <p:txBody>
          <a:bodyPr/>
          <a:lstStyle/>
          <a:p>
            <a:r>
              <a:rPr lang="en-US" dirty="0"/>
              <a:t>Beach volleyball tournament on the Market Square </a:t>
            </a:r>
          </a:p>
        </p:txBody>
      </p:sp>
      <p:pic>
        <p:nvPicPr>
          <p:cNvPr id="5" name="Bildplatzhalter 4"/>
          <p:cNvPicPr>
            <a:picLocks noGrp="1" noChangeAspect="1"/>
          </p:cNvPicPr>
          <p:nvPr>
            <p:ph type="pic" idx="3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1" r="22579"/>
          <a:stretch/>
        </p:blipFill>
        <p:spPr>
          <a:xfrm>
            <a:off x="3192453" y="3454728"/>
            <a:ext cx="2790000" cy="2790000"/>
          </a:xfrm>
        </p:spPr>
      </p:pic>
      <p:sp>
        <p:nvSpPr>
          <p:cNvPr id="9" name="Inhaltsplatzhalter 8"/>
          <p:cNvSpPr>
            <a:spLocks noGrp="1"/>
          </p:cNvSpPr>
          <p:nvPr>
            <p:ph sz="half" idx="32"/>
          </p:nvPr>
        </p:nvSpPr>
        <p:spPr/>
        <p:txBody>
          <a:bodyPr/>
          <a:lstStyle/>
          <a:p>
            <a:r>
              <a:rPr lang="en-US" dirty="0"/>
              <a:t>Annual Handel Festival in Halle</a:t>
            </a:r>
          </a:p>
        </p:txBody>
      </p:sp>
      <p:sp>
        <p:nvSpPr>
          <p:cNvPr id="11" name="Inhaltsplatzhalter 10"/>
          <p:cNvSpPr>
            <a:spLocks noGrp="1"/>
          </p:cNvSpPr>
          <p:nvPr>
            <p:ph sz="half" idx="34"/>
          </p:nvPr>
        </p:nvSpPr>
        <p:spPr/>
        <p:txBody>
          <a:bodyPr/>
          <a:lstStyle/>
          <a:p>
            <a:r>
              <a:rPr lang="en-US" dirty="0"/>
              <a:t>Paddling on the </a:t>
            </a:r>
            <a:br>
              <a:rPr lang="en-US" dirty="0"/>
            </a:br>
            <a:r>
              <a:rPr lang="en-US" dirty="0"/>
              <a:t>Saale River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 err="1"/>
              <a:t>Photo</a:t>
            </a:r>
            <a:r>
              <a:rPr lang="de-DE" dirty="0"/>
              <a:t>: Stadt Halle / Thomas Ziegler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de-DE" dirty="0" err="1"/>
              <a:t>Photo</a:t>
            </a:r>
            <a:r>
              <a:rPr lang="de-DE" dirty="0"/>
              <a:t>: MLU / Matthias Ritzmann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de-DE" dirty="0" err="1"/>
              <a:t>Photo</a:t>
            </a:r>
            <a:r>
              <a:rPr lang="de-DE" dirty="0"/>
              <a:t>: MLU / Katharina Nitschke</a:t>
            </a:r>
          </a:p>
        </p:txBody>
      </p:sp>
    </p:spTree>
    <p:extLst>
      <p:ext uri="{BB962C8B-B14F-4D97-AF65-F5344CB8AC3E}">
        <p14:creationId xmlns:p14="http://schemas.microsoft.com/office/powerpoint/2010/main" val="3611330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platzhalter 13"/>
          <p:cNvPicPr>
            <a:picLocks noGrp="1" noChangeAspect="1"/>
          </p:cNvPicPr>
          <p:nvPr>
            <p:ph type="pic" idx="2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2" b="17312"/>
          <a:stretch/>
        </p:blipFill>
        <p:spPr/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go</a:t>
            </a:r>
            <a:br>
              <a:rPr lang="de-DE" dirty="0"/>
            </a:br>
            <a:r>
              <a:rPr lang="de-DE" dirty="0"/>
              <a:t>in Halle</a:t>
            </a:r>
          </a:p>
        </p:txBody>
      </p:sp>
      <p:pic>
        <p:nvPicPr>
          <p:cNvPr id="12" name="Bildplatzhalter 11"/>
          <p:cNvPicPr>
            <a:picLocks noGrp="1" noChangeAspect="1"/>
          </p:cNvPicPr>
          <p:nvPr>
            <p:ph type="pic" idx="28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6" r="16886"/>
          <a:stretch/>
        </p:blipFill>
        <p:spPr/>
      </p:pic>
      <p:sp>
        <p:nvSpPr>
          <p:cNvPr id="11" name="Inhaltsplatzhalter 10"/>
          <p:cNvSpPr>
            <a:spLocks noGrp="1"/>
          </p:cNvSpPr>
          <p:nvPr>
            <p:ph sz="half" idx="29"/>
          </p:nvPr>
        </p:nvSpPr>
        <p:spPr/>
        <p:txBody>
          <a:bodyPr/>
          <a:lstStyle/>
          <a:p>
            <a:r>
              <a:rPr lang="de-DE" dirty="0"/>
              <a:t>By </a:t>
            </a:r>
            <a:r>
              <a:rPr lang="de-DE" dirty="0" err="1"/>
              <a:t>bus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car</a:t>
            </a:r>
            <a:endParaRPr lang="de-DE" dirty="0"/>
          </a:p>
        </p:txBody>
      </p:sp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6B5F5708-4EA1-417A-B26E-F88626C4E1B3}"/>
              </a:ext>
            </a:extLst>
          </p:cNvPr>
          <p:cNvPicPr>
            <a:picLocks noGrp="1" noChangeAspect="1"/>
          </p:cNvPicPr>
          <p:nvPr>
            <p:ph type="pic" idx="3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9" r="16679"/>
          <a:stretch>
            <a:fillRect/>
          </a:stretch>
        </p:blipFill>
        <p:spPr/>
      </p:pic>
      <p:sp>
        <p:nvSpPr>
          <p:cNvPr id="9" name="Inhaltsplatzhalter 8"/>
          <p:cNvSpPr>
            <a:spLocks noGrp="1"/>
          </p:cNvSpPr>
          <p:nvPr>
            <p:ph sz="half" idx="32"/>
          </p:nvPr>
        </p:nvSpPr>
        <p:spPr/>
        <p:txBody>
          <a:bodyPr/>
          <a:lstStyle/>
          <a:p>
            <a:r>
              <a:rPr lang="de-DE" dirty="0"/>
              <a:t>By </a:t>
            </a:r>
            <a:r>
              <a:rPr lang="de-DE" dirty="0" err="1"/>
              <a:t>tram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34"/>
          </p:nvPr>
        </p:nvSpPr>
        <p:spPr/>
        <p:txBody>
          <a:bodyPr/>
          <a:lstStyle/>
          <a:p>
            <a:r>
              <a:rPr lang="de-DE" dirty="0"/>
              <a:t>On </a:t>
            </a:r>
            <a:r>
              <a:rPr lang="de-DE" dirty="0" err="1"/>
              <a:t>foot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bicycle</a:t>
            </a:r>
            <a:r>
              <a:rPr lang="de-DE" dirty="0"/>
              <a:t> 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3AB88904-1432-4A51-8156-68E50CBD8F5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de-DE" dirty="0" err="1"/>
              <a:t>Photo</a:t>
            </a:r>
            <a:r>
              <a:rPr lang="de-DE" dirty="0"/>
              <a:t>: MLU / Matthias Ritzmann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675FCD94-14D7-4D8A-BD38-B6CD8E0FB19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 err="1"/>
              <a:t>Photo</a:t>
            </a:r>
            <a:r>
              <a:rPr lang="de-DE" dirty="0"/>
              <a:t>: MLU / Matthias Ritzmann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722BF35-5766-4354-91EB-A4FFFD04AEB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de-DE" dirty="0" err="1"/>
              <a:t>Photo</a:t>
            </a:r>
            <a:r>
              <a:rPr lang="de-DE" dirty="0"/>
              <a:t>: Stadtwerke Halle GmbH</a:t>
            </a:r>
          </a:p>
        </p:txBody>
      </p:sp>
    </p:spTree>
    <p:extLst>
      <p:ext uri="{BB962C8B-B14F-4D97-AF65-F5344CB8AC3E}">
        <p14:creationId xmlns:p14="http://schemas.microsoft.com/office/powerpoint/2010/main" val="1436181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the University</a:t>
            </a:r>
            <a:endParaRPr lang="de-DE" dirty="0"/>
          </a:p>
        </p:txBody>
      </p:sp>
      <p:pic>
        <p:nvPicPr>
          <p:cNvPr id="5" name="Bildplatzhalter 4"/>
          <p:cNvPicPr>
            <a:picLocks noGrp="1" noChangeAspect="1"/>
          </p:cNvPicPr>
          <p:nvPr>
            <p:ph type="pic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0" r="13950"/>
          <a:stretch>
            <a:fillRect/>
          </a:stretch>
        </p:blipFill>
        <p:spPr/>
      </p:pic>
      <p:sp>
        <p:nvSpPr>
          <p:cNvPr id="11" name="Textplatzhalter 10"/>
          <p:cNvSpPr>
            <a:spLocks noGrp="1"/>
          </p:cNvSpPr>
          <p:nvPr>
            <p:ph type="body" sz="quarter" idx="24"/>
          </p:nvPr>
        </p:nvSpPr>
        <p:spPr/>
        <p:txBody>
          <a:bodyPr>
            <a:noAutofit/>
          </a:bodyPr>
          <a:lstStyle/>
          <a:p>
            <a:r>
              <a:rPr lang="de-DE" dirty="0"/>
              <a:t>University </a:t>
            </a:r>
            <a:r>
              <a:rPr lang="de-DE" dirty="0" err="1"/>
              <a:t>building</a:t>
            </a:r>
            <a:r>
              <a:rPr lang="de-DE" dirty="0"/>
              <a:t> in Halle (1836)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sz="half" idx="26"/>
          </p:nvPr>
        </p:nvSpPr>
        <p:spPr/>
        <p:txBody>
          <a:bodyPr/>
          <a:lstStyle/>
          <a:p>
            <a:r>
              <a:rPr lang="en-US" dirty="0"/>
              <a:t>University of Halle (1694–1817)</a:t>
            </a:r>
          </a:p>
          <a:p>
            <a:r>
              <a:rPr lang="en-US" dirty="0"/>
              <a:t>Centre of the Enlightenment and Pietism</a:t>
            </a:r>
          </a:p>
          <a:p>
            <a:r>
              <a:rPr lang="en-US" dirty="0"/>
              <a:t>Site of activities of:</a:t>
            </a:r>
          </a:p>
          <a:p>
            <a:pPr lvl="1"/>
            <a:r>
              <a:rPr lang="en-US" dirty="0"/>
              <a:t>August Hermann </a:t>
            </a:r>
            <a:r>
              <a:rPr lang="en-US" dirty="0" err="1"/>
              <a:t>Francke</a:t>
            </a:r>
            <a:endParaRPr lang="en-US" dirty="0"/>
          </a:p>
          <a:p>
            <a:pPr lvl="1"/>
            <a:r>
              <a:rPr lang="en-US" dirty="0"/>
              <a:t>Christian </a:t>
            </a:r>
            <a:r>
              <a:rPr lang="en-US" dirty="0" err="1"/>
              <a:t>Thomasius</a:t>
            </a:r>
            <a:endParaRPr lang="en-US" dirty="0"/>
          </a:p>
          <a:p>
            <a:pPr lvl="1"/>
            <a:r>
              <a:rPr lang="en-US" dirty="0"/>
              <a:t>Christian Wolff</a:t>
            </a:r>
          </a:p>
        </p:txBody>
      </p:sp>
    </p:spTree>
    <p:extLst>
      <p:ext uri="{BB962C8B-B14F-4D97-AF65-F5344CB8AC3E}">
        <p14:creationId xmlns:p14="http://schemas.microsoft.com/office/powerpoint/2010/main" val="2828092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5" r="8125"/>
          <a:stretch>
            <a:fillRect/>
          </a:stretch>
        </p:blipFill>
        <p:spPr/>
      </p:pic>
      <p:sp>
        <p:nvSpPr>
          <p:cNvPr id="3" name="Textplatzhalt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/>
              <a:t>Charles </a:t>
            </a:r>
            <a:r>
              <a:rPr lang="de-DE" dirty="0" err="1"/>
              <a:t>Tanford</a:t>
            </a:r>
            <a:r>
              <a:rPr lang="de-DE" dirty="0"/>
              <a:t> Protein </a:t>
            </a:r>
            <a:r>
              <a:rPr lang="de-DE" dirty="0" err="1"/>
              <a:t>Centre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 err="1"/>
              <a:t>Photo</a:t>
            </a:r>
            <a:r>
              <a:rPr lang="de-DE" dirty="0"/>
              <a:t>: MLU / Maike Glöckner</a:t>
            </a:r>
          </a:p>
        </p:txBody>
      </p:sp>
    </p:spTree>
    <p:extLst>
      <p:ext uri="{BB962C8B-B14F-4D97-AF65-F5344CB8AC3E}">
        <p14:creationId xmlns:p14="http://schemas.microsoft.com/office/powerpoint/2010/main" val="3920666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0" r="5490"/>
          <a:stretch>
            <a:fillRect/>
          </a:stretch>
        </p:blipFill>
        <p:spPr/>
      </p:pic>
      <p:sp>
        <p:nvSpPr>
          <p:cNvPr id="7" name="Textplatzhalt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Daily lectures take place in the lecture halls of the </a:t>
            </a:r>
            <a:r>
              <a:rPr lang="en-GB" dirty="0" err="1"/>
              <a:t>Löwengebäude</a:t>
            </a:r>
            <a:r>
              <a:rPr lang="en-GB" dirty="0"/>
              <a:t> and countless events are held in the Auditorium. 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 err="1"/>
              <a:t>Photo</a:t>
            </a:r>
            <a:r>
              <a:rPr lang="de-DE" dirty="0"/>
              <a:t>: MLU / Maike Glöckner</a:t>
            </a:r>
          </a:p>
        </p:txBody>
      </p:sp>
    </p:spTree>
    <p:extLst>
      <p:ext uri="{BB962C8B-B14F-4D97-AF65-F5344CB8AC3E}">
        <p14:creationId xmlns:p14="http://schemas.microsoft.com/office/powerpoint/2010/main" val="32656587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9" r="5729"/>
          <a:stretch>
            <a:fillRect/>
          </a:stretch>
        </p:blipFill>
        <p:spPr/>
      </p:pic>
      <p:sp>
        <p:nvSpPr>
          <p:cNvPr id="7" name="Textplatzhalt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/>
              <a:t>Weinberg Campus (Heide Süd </a:t>
            </a:r>
            <a:r>
              <a:rPr lang="de-DE" dirty="0" err="1"/>
              <a:t>area</a:t>
            </a:r>
            <a:r>
              <a:rPr lang="de-DE" dirty="0"/>
              <a:t>)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 err="1"/>
              <a:t>Photo</a:t>
            </a:r>
            <a:r>
              <a:rPr lang="de-DE" dirty="0"/>
              <a:t>: MLU / Maike Glöckner</a:t>
            </a:r>
          </a:p>
        </p:txBody>
      </p:sp>
    </p:spTree>
    <p:extLst>
      <p:ext uri="{BB962C8B-B14F-4D97-AF65-F5344CB8AC3E}">
        <p14:creationId xmlns:p14="http://schemas.microsoft.com/office/powerpoint/2010/main" val="654240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platzhalter 3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" r="5625"/>
          <a:stretch>
            <a:fillRect/>
          </a:stretch>
        </p:blipFill>
        <p:spPr/>
      </p:pic>
      <p:sp>
        <p:nvSpPr>
          <p:cNvPr id="7" name="Textplatzhalt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/>
              <a:t>Audimax on </a:t>
            </a:r>
            <a:br>
              <a:rPr lang="de-DE" dirty="0"/>
            </a:br>
            <a:r>
              <a:rPr lang="de-DE" dirty="0"/>
              <a:t>University Square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 err="1"/>
              <a:t>Photo</a:t>
            </a:r>
            <a:r>
              <a:rPr lang="de-DE" dirty="0"/>
              <a:t>: MLU / Maike Glöckner</a:t>
            </a:r>
          </a:p>
        </p:txBody>
      </p:sp>
    </p:spTree>
    <p:extLst>
      <p:ext uri="{BB962C8B-B14F-4D97-AF65-F5344CB8AC3E}">
        <p14:creationId xmlns:p14="http://schemas.microsoft.com/office/powerpoint/2010/main" val="36476812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platzhalter 3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6" r="6406"/>
          <a:stretch>
            <a:fillRect/>
          </a:stretch>
        </p:blipFill>
        <p:spPr/>
      </p:pic>
      <p:sp>
        <p:nvSpPr>
          <p:cNvPr id="7" name="Textplatzhalt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Tropical House at the Botanical Garden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 err="1"/>
              <a:t>Photo</a:t>
            </a:r>
            <a:r>
              <a:rPr lang="de-DE" dirty="0"/>
              <a:t>: MLU / Maike Glöckner</a:t>
            </a:r>
          </a:p>
        </p:txBody>
      </p:sp>
    </p:spTree>
    <p:extLst>
      <p:ext uri="{BB962C8B-B14F-4D97-AF65-F5344CB8AC3E}">
        <p14:creationId xmlns:p14="http://schemas.microsoft.com/office/powerpoint/2010/main" val="1112092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2" r="6302"/>
          <a:stretch>
            <a:fillRect/>
          </a:stretch>
        </p:blipFill>
        <p:spPr/>
      </p:pic>
      <p:sp>
        <p:nvSpPr>
          <p:cNvPr id="3" name="Textplatzhalt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Researching into a new vaccine at the state-of-the-art Charles </a:t>
            </a:r>
            <a:r>
              <a:rPr lang="en-US" dirty="0" err="1"/>
              <a:t>Tanford</a:t>
            </a:r>
            <a:r>
              <a:rPr lang="en-US" dirty="0"/>
              <a:t> Protein Centre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 err="1"/>
              <a:t>Photo</a:t>
            </a:r>
            <a:r>
              <a:rPr lang="de-DE" dirty="0"/>
              <a:t>: MLU / Maike Glöckner</a:t>
            </a:r>
          </a:p>
        </p:txBody>
      </p:sp>
    </p:spTree>
    <p:extLst>
      <p:ext uri="{BB962C8B-B14F-4D97-AF65-F5344CB8AC3E}">
        <p14:creationId xmlns:p14="http://schemas.microsoft.com/office/powerpoint/2010/main" val="22714828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" r="5573"/>
          <a:stretch>
            <a:fillRect/>
          </a:stretch>
        </p:blipFill>
        <p:spPr/>
      </p:pic>
      <p:sp>
        <p:nvSpPr>
          <p:cNvPr id="3" name="Textplatzhalt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Hands-on education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 err="1"/>
              <a:t>Photo</a:t>
            </a:r>
            <a:r>
              <a:rPr lang="de-DE" dirty="0"/>
              <a:t>: MLU / Matthias Ritzmann</a:t>
            </a:r>
          </a:p>
        </p:txBody>
      </p:sp>
    </p:spTree>
    <p:extLst>
      <p:ext uri="{BB962C8B-B14F-4D97-AF65-F5344CB8AC3E}">
        <p14:creationId xmlns:p14="http://schemas.microsoft.com/office/powerpoint/2010/main" val="13910857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" r="5573"/>
          <a:stretch>
            <a:fillRect/>
          </a:stretch>
        </p:blipFill>
        <p:spPr/>
      </p:pic>
      <p:sp>
        <p:nvSpPr>
          <p:cNvPr id="3" name="Textplatzhalt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Eating well in the </a:t>
            </a:r>
            <a:r>
              <a:rPr lang="en-US" dirty="0" err="1"/>
              <a:t>Studentenwerk</a:t>
            </a:r>
            <a:r>
              <a:rPr lang="en-US" dirty="0"/>
              <a:t> cafeterias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 err="1"/>
              <a:t>Photo</a:t>
            </a:r>
            <a:r>
              <a:rPr lang="de-DE" dirty="0"/>
              <a:t>: MLU / Matthias Ritzmann</a:t>
            </a:r>
          </a:p>
        </p:txBody>
      </p:sp>
    </p:spTree>
    <p:extLst>
      <p:ext uri="{BB962C8B-B14F-4D97-AF65-F5344CB8AC3E}">
        <p14:creationId xmlns:p14="http://schemas.microsoft.com/office/powerpoint/2010/main" val="21934537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377DA3B0-2745-41B2-A4AD-3AC370D9F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82874"/>
            <a:ext cx="8460000" cy="1260000"/>
          </a:xfrm>
        </p:spPr>
        <p:txBody>
          <a:bodyPr>
            <a:normAutofit/>
          </a:bodyPr>
          <a:lstStyle/>
          <a:p>
            <a:r>
              <a:rPr lang="en-GB" dirty="0"/>
              <a:t>Internationalisation at Martin Luther University Halle-Wittenberg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4C3FDAEF-D361-45E3-837E-901609D3D88B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40000" y="1699610"/>
            <a:ext cx="8460000" cy="487551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over 300 partnerships with universities and research institutes around the world</a:t>
            </a:r>
          </a:p>
          <a:p>
            <a:r>
              <a:rPr lang="en-US" dirty="0"/>
              <a:t>2,000 international students</a:t>
            </a:r>
          </a:p>
          <a:p>
            <a:r>
              <a:rPr lang="en-US" dirty="0"/>
              <a:t>500 international PhD students</a:t>
            </a:r>
          </a:p>
          <a:p>
            <a:r>
              <a:rPr lang="en-US" dirty="0"/>
              <a:t>Several courses of study taught partially in English</a:t>
            </a:r>
          </a:p>
          <a:p>
            <a:r>
              <a:rPr lang="en-US" dirty="0"/>
              <a:t>3 courses of study entirely in English:</a:t>
            </a:r>
          </a:p>
          <a:p>
            <a:pPr lvl="1"/>
            <a:r>
              <a:rPr lang="en-US" dirty="0"/>
              <a:t>Business Economics (BA)</a:t>
            </a:r>
          </a:p>
          <a:p>
            <a:pPr lvl="1"/>
            <a:r>
              <a:rPr lang="en-US" dirty="0"/>
              <a:t>Pharmaceutical and Industrial Biotechnology (MA)</a:t>
            </a:r>
          </a:p>
          <a:p>
            <a:pPr lvl="1"/>
            <a:r>
              <a:rPr lang="en-US" dirty="0"/>
              <a:t>Polymer Materials Science (MA)</a:t>
            </a:r>
          </a:p>
        </p:txBody>
      </p:sp>
      <p:pic>
        <p:nvPicPr>
          <p:cNvPr id="25" name="Bildplatzhalter 24">
            <a:extLst>
              <a:ext uri="{FF2B5EF4-FFF2-40B4-BE49-F238E27FC236}">
                <a16:creationId xmlns:a16="http://schemas.microsoft.com/office/drawing/2014/main" id="{F82F1F20-BE10-450A-BAFC-A36C2D400ED0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2" r="5372"/>
          <a:stretch>
            <a:fillRect/>
          </a:stretch>
        </p:blipFill>
        <p:spPr/>
      </p:pic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592E0776-22A0-4AD9-AA24-CD8EA7C9A4C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 err="1"/>
              <a:t>Photo</a:t>
            </a:r>
            <a:r>
              <a:rPr lang="de-DE" dirty="0"/>
              <a:t>: MLU / Michael Deutsch</a:t>
            </a:r>
          </a:p>
        </p:txBody>
      </p:sp>
      <p:pic>
        <p:nvPicPr>
          <p:cNvPr id="27" name="Bildplatzhalter 26">
            <a:extLst>
              <a:ext uri="{FF2B5EF4-FFF2-40B4-BE49-F238E27FC236}">
                <a16:creationId xmlns:a16="http://schemas.microsoft.com/office/drawing/2014/main" id="{7E3D8662-771E-49B5-98AF-6677769BAEEA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9" r="5389"/>
          <a:stretch>
            <a:fillRect/>
          </a:stretch>
        </p:blipFill>
        <p:spPr/>
      </p:pic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FE7AE636-1323-4D18-A257-526DC8F3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DE" dirty="0" err="1"/>
              <a:t>Photo</a:t>
            </a:r>
            <a:r>
              <a:rPr lang="de-DE" dirty="0"/>
              <a:t>: MLU / Markus Scholz</a:t>
            </a:r>
          </a:p>
        </p:txBody>
      </p:sp>
    </p:spTree>
    <p:extLst>
      <p:ext uri="{BB962C8B-B14F-4D97-AF65-F5344CB8AC3E}">
        <p14:creationId xmlns:p14="http://schemas.microsoft.com/office/powerpoint/2010/main" val="35140393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EC529CB5-8E22-4625-B440-690A85826FD2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9" r="56013"/>
          <a:stretch/>
        </p:blipFill>
        <p:spPr>
          <a:xfrm>
            <a:off x="9492000" y="1699610"/>
            <a:ext cx="2700000" cy="5158390"/>
          </a:xfr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D538672-F71B-4AB4-8840-EDF3C5FBF4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 err="1"/>
              <a:t>Photo</a:t>
            </a:r>
            <a:r>
              <a:rPr lang="de-DE" dirty="0"/>
              <a:t>: MLU / Markus Scholz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DE4C2417-4A68-40A1-B3BD-0578D2363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82874"/>
            <a:ext cx="8460000" cy="1260000"/>
          </a:xfrm>
        </p:spPr>
        <p:txBody>
          <a:bodyPr/>
          <a:lstStyle/>
          <a:p>
            <a:r>
              <a:rPr lang="en-US" dirty="0"/>
              <a:t>International Courses of Study 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7205BE6-7C0A-4392-9A8E-091DB00635B6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40000" y="1699610"/>
            <a:ext cx="8460000" cy="487551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/>
              <a:t>Bachelor programmes</a:t>
            </a:r>
          </a:p>
          <a:p>
            <a:pPr lvl="1"/>
            <a:r>
              <a:rPr lang="en-GB" dirty="0"/>
              <a:t>Business Economics (B.Sc.)</a:t>
            </a:r>
          </a:p>
          <a:p>
            <a:pPr lvl="1"/>
            <a:r>
              <a:rPr lang="en-GB" dirty="0"/>
              <a:t>Engineering Management (B.Sc., in planning)</a:t>
            </a:r>
          </a:p>
          <a:p>
            <a:r>
              <a:rPr lang="en-GB" dirty="0"/>
              <a:t>Master programmes</a:t>
            </a:r>
          </a:p>
          <a:p>
            <a:pPr lvl="1"/>
            <a:r>
              <a:rPr lang="en-GB" dirty="0"/>
              <a:t>Business Law and Economic Law (LL. M. </a:t>
            </a:r>
            <a:r>
              <a:rPr lang="en-GB" dirty="0" err="1"/>
              <a:t>oec</a:t>
            </a:r>
            <a:r>
              <a:rPr lang="en-GB" dirty="0"/>
              <a:t>.)</a:t>
            </a:r>
          </a:p>
          <a:p>
            <a:pPr lvl="1"/>
            <a:r>
              <a:rPr lang="en-GB" dirty="0"/>
              <a:t>Forms of Rationality / </a:t>
            </a:r>
            <a:r>
              <a:rPr lang="en-GB" dirty="0" err="1"/>
              <a:t>Forme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 </a:t>
            </a:r>
            <a:r>
              <a:rPr lang="en-GB" dirty="0" err="1"/>
              <a:t>razionalità</a:t>
            </a:r>
            <a:r>
              <a:rPr lang="en-GB" dirty="0"/>
              <a:t> (M.Sc.)</a:t>
            </a:r>
          </a:p>
          <a:p>
            <a:pPr lvl="1"/>
            <a:r>
              <a:rPr lang="en-GB" dirty="0"/>
              <a:t>Pharmaceutical and Industrial Biotechnology (M.Sc.)</a:t>
            </a:r>
          </a:p>
          <a:p>
            <a:r>
              <a:rPr lang="en-GB" dirty="0"/>
              <a:t>No tuition fees (however 8,000 € p.a. are to be paid into a blocked account)</a:t>
            </a:r>
          </a:p>
          <a:p>
            <a:r>
              <a:rPr lang="en-GB" dirty="0"/>
              <a:t>Semester fee (approx. 200 € per semester)</a:t>
            </a:r>
          </a:p>
        </p:txBody>
      </p:sp>
    </p:spTree>
    <p:extLst>
      <p:ext uri="{BB962C8B-B14F-4D97-AF65-F5344CB8AC3E}">
        <p14:creationId xmlns:p14="http://schemas.microsoft.com/office/powerpoint/2010/main" val="1980144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turmoil of the Napoleonic wars brought teaching in Wittenberg and Halle to a standstill. In 1817, the two universities merged and reopened as the United Friedrichs University of Halle-Wittenberg, located in Halle. </a:t>
            </a:r>
          </a:p>
        </p:txBody>
      </p:sp>
      <p:pic>
        <p:nvPicPr>
          <p:cNvPr id="7" name="Bildplatzhalter 6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" r="922"/>
          <a:stretch>
            <a:fillRect/>
          </a:stretch>
        </p:blipFill>
        <p:spPr/>
      </p:pic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Photo</a:t>
            </a:r>
            <a:r>
              <a:rPr lang="de-DE" dirty="0"/>
              <a:t>: MLU / Simone Friese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merging of two universities </a:t>
            </a:r>
          </a:p>
        </p:txBody>
      </p:sp>
    </p:spTree>
    <p:extLst>
      <p:ext uri="{BB962C8B-B14F-4D97-AF65-F5344CB8AC3E}">
        <p14:creationId xmlns:p14="http://schemas.microsoft.com/office/powerpoint/2010/main" val="27304948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848B5AA-E7F7-467E-BDF9-33A88E8D0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82874"/>
            <a:ext cx="8460000" cy="1260000"/>
          </a:xfrm>
        </p:spPr>
        <p:txBody>
          <a:bodyPr>
            <a:normAutofit/>
          </a:bodyPr>
          <a:lstStyle/>
          <a:p>
            <a:r>
              <a:rPr lang="de-DE" dirty="0"/>
              <a:t>International Office – Support </a:t>
            </a:r>
            <a:r>
              <a:rPr lang="de-DE" dirty="0" err="1"/>
              <a:t>For</a:t>
            </a:r>
            <a:r>
              <a:rPr lang="de-DE" dirty="0"/>
              <a:t>: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609D147-6E0F-4BB6-BCE3-A736490C4C3A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40000" y="1699610"/>
            <a:ext cx="8460000" cy="4875516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lang="en-GB" dirty="0"/>
              <a:t>International students</a:t>
            </a:r>
          </a:p>
          <a:p>
            <a:pPr lvl="1"/>
            <a:r>
              <a:rPr lang="en-GB" dirty="0"/>
              <a:t>Orientation week</a:t>
            </a:r>
          </a:p>
          <a:p>
            <a:pPr lvl="1"/>
            <a:r>
              <a:rPr lang="en-GB" dirty="0"/>
              <a:t>Buddy programme</a:t>
            </a:r>
          </a:p>
          <a:p>
            <a:pPr lvl="1"/>
            <a:r>
              <a:rPr lang="en-GB" dirty="0"/>
              <a:t>Language courses</a:t>
            </a:r>
          </a:p>
          <a:p>
            <a:pPr lvl="1"/>
            <a:r>
              <a:rPr lang="en-GB" dirty="0"/>
              <a:t>Support in finding a flat, insurance, visa</a:t>
            </a:r>
          </a:p>
          <a:p>
            <a:r>
              <a:rPr lang="en-GB" dirty="0"/>
              <a:t>International PhD students and scientists</a:t>
            </a:r>
          </a:p>
          <a:p>
            <a:pPr lvl="1"/>
            <a:r>
              <a:rPr lang="en-GB" dirty="0"/>
              <a:t>Support in finding a flat, insurance, visa</a:t>
            </a:r>
          </a:p>
          <a:p>
            <a:pPr lvl="1"/>
            <a:r>
              <a:rPr lang="en-GB" dirty="0"/>
              <a:t>Accommodation in the Georg Forster International Guesthouse </a:t>
            </a:r>
          </a:p>
          <a:p>
            <a:pPr lvl="1"/>
            <a:r>
              <a:rPr lang="en-GB" dirty="0"/>
              <a:t>Language courses, including for family members</a:t>
            </a:r>
          </a:p>
          <a:p>
            <a:pPr lvl="1"/>
            <a:r>
              <a:rPr lang="en-GB" dirty="0"/>
              <a:t>Excursions, Christmas party, meet-ups, newsletter</a:t>
            </a:r>
          </a:p>
          <a:p>
            <a:r>
              <a:rPr lang="en-GB" dirty="0"/>
              <a:t>Scholarship advice</a:t>
            </a:r>
          </a:p>
          <a:p>
            <a:pPr lvl="1"/>
            <a:r>
              <a:rPr lang="en-GB" dirty="0"/>
              <a:t>Advice on scholarships available in Germany</a:t>
            </a:r>
          </a:p>
        </p:txBody>
      </p:sp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A9EA3866-4528-4C31-B3BA-DAA40B2059C9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4" r="5424"/>
          <a:stretch>
            <a:fillRect/>
          </a:stretch>
        </p:blipFill>
        <p:spPr/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FB60D04-49BA-48A1-83AC-4B41CCE076F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 err="1"/>
              <a:t>Photo</a:t>
            </a:r>
            <a:r>
              <a:rPr lang="de-DE" dirty="0"/>
              <a:t>: MLU / Markus Scholz</a:t>
            </a:r>
          </a:p>
        </p:txBody>
      </p:sp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2596082A-06F5-431B-A885-EEF1F4B54EB5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9" b="39199"/>
          <a:stretch/>
        </p:blipFill>
        <p:spPr>
          <a:xfrm>
            <a:off x="9492000" y="3763055"/>
            <a:ext cx="2700000" cy="2016000"/>
          </a:xfr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91795A16-2DEF-47A3-BEA3-67CD484F2D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DE" dirty="0" err="1"/>
              <a:t>Photo</a:t>
            </a:r>
            <a:r>
              <a:rPr lang="de-DE" dirty="0"/>
              <a:t>: MLU / Katharina Nitschke</a:t>
            </a:r>
          </a:p>
        </p:txBody>
      </p:sp>
    </p:spTree>
    <p:extLst>
      <p:ext uri="{BB962C8B-B14F-4D97-AF65-F5344CB8AC3E}">
        <p14:creationId xmlns:p14="http://schemas.microsoft.com/office/powerpoint/2010/main" val="5375121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26"/>
          </p:nvPr>
        </p:nvSpPr>
        <p:spPr/>
        <p:txBody>
          <a:bodyPr anchor="ctr" anchorCtr="0"/>
          <a:lstStyle/>
          <a:p>
            <a:pPr marL="235800" lvl="1" indent="0">
              <a:buNone/>
            </a:pPr>
            <a:r>
              <a:rPr lang="en-US" dirty="0"/>
              <a:t>Martin Luther University Halle-Wittenberg</a:t>
            </a:r>
          </a:p>
          <a:p>
            <a:pPr marL="235800" lvl="1" indent="0">
              <a:buNone/>
            </a:pPr>
            <a:r>
              <a:rPr lang="en-US" dirty="0"/>
              <a:t>Rector’s Office – “Central Communications” and “University Marketing and Event Management”</a:t>
            </a:r>
          </a:p>
          <a:p>
            <a:pPr marL="235800" lvl="1" indent="0">
              <a:buNone/>
            </a:pPr>
            <a:r>
              <a:rPr lang="en-US" dirty="0"/>
              <a:t>06099 Halle (Saale)</a:t>
            </a:r>
          </a:p>
          <a:p>
            <a:pPr marL="235800" lvl="1" indent="0">
              <a:buNone/>
            </a:pPr>
            <a:endParaRPr lang="en-US" dirty="0"/>
          </a:p>
          <a:p>
            <a:pPr marL="578700" lvl="1" indent="-342900">
              <a:buFont typeface="Calibri" panose="020F0502020204030204" pitchFamily="34" charset="0"/>
              <a:buChar char="→"/>
            </a:pPr>
            <a:r>
              <a:rPr lang="en-US" dirty="0"/>
              <a:t>www.uni-halle.de</a:t>
            </a:r>
          </a:p>
          <a:p>
            <a:pPr marL="578700" lvl="1" indent="-342900">
              <a:buFont typeface="Calibri" panose="020F0502020204030204" pitchFamily="34" charset="0"/>
              <a:buChar char="→"/>
            </a:pPr>
            <a:r>
              <a:rPr lang="en-US" dirty="0"/>
              <a:t>pr@uni-halle.de</a:t>
            </a:r>
          </a:p>
        </p:txBody>
      </p:sp>
      <p:pic>
        <p:nvPicPr>
          <p:cNvPr id="13" name="Bildplatzhalter 12"/>
          <p:cNvPicPr>
            <a:picLocks noGrp="1" noChangeAspect="1"/>
          </p:cNvPicPr>
          <p:nvPr>
            <p:ph type="pic" idx="2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67" b="19593"/>
          <a:stretch/>
        </p:blipFill>
        <p:spPr>
          <a:xfrm>
            <a:off x="7331999" y="1629700"/>
            <a:ext cx="4860000" cy="4860000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Imprint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BF9AEDD-D849-49C8-890C-0C8BB7ECDE9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 err="1"/>
              <a:t>Photo</a:t>
            </a:r>
            <a:r>
              <a:rPr lang="de-DE" dirty="0"/>
              <a:t>: MLU / Katharina Nitschke</a:t>
            </a:r>
          </a:p>
        </p:txBody>
      </p:sp>
    </p:spTree>
    <p:extLst>
      <p:ext uri="{BB962C8B-B14F-4D97-AF65-F5344CB8AC3E}">
        <p14:creationId xmlns:p14="http://schemas.microsoft.com/office/powerpoint/2010/main" val="4191986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sz="half" idx="26"/>
          </p:nvPr>
        </p:nvSpPr>
        <p:spPr/>
        <p:txBody>
          <a:bodyPr/>
          <a:lstStyle/>
          <a:p>
            <a:r>
              <a:rPr lang="en-US" dirty="0"/>
              <a:t>Anton Wilhelm Amo</a:t>
            </a:r>
          </a:p>
          <a:p>
            <a:pPr lvl="1"/>
            <a:r>
              <a:rPr lang="en-US" sz="2000" dirty="0"/>
              <a:t>First African student to attend a German university (enrolled as a student of philosophy in 1730)</a:t>
            </a:r>
          </a:p>
          <a:p>
            <a:r>
              <a:rPr lang="en-US" dirty="0"/>
              <a:t>Dorothea von </a:t>
            </a:r>
            <a:r>
              <a:rPr lang="en-US" dirty="0" err="1"/>
              <a:t>Erxleben</a:t>
            </a:r>
            <a:endParaRPr lang="en-US" dirty="0"/>
          </a:p>
          <a:p>
            <a:pPr lvl="1"/>
            <a:r>
              <a:rPr lang="en-US" sz="2000" dirty="0"/>
              <a:t>First woman to receive a doctorate from a German university (1754 in medicine)</a:t>
            </a:r>
          </a:p>
          <a:p>
            <a:r>
              <a:rPr lang="en-US" dirty="0"/>
              <a:t>Georg Cantor</a:t>
            </a:r>
          </a:p>
          <a:p>
            <a:pPr lvl="1"/>
            <a:r>
              <a:rPr lang="en-US" sz="2000" dirty="0"/>
              <a:t>Founder of set theory (1874)</a:t>
            </a:r>
          </a:p>
        </p:txBody>
      </p:sp>
      <p:sp>
        <p:nvSpPr>
          <p:cNvPr id="10" name="Inhaltsplatzhalter 9"/>
          <p:cNvSpPr>
            <a:spLocks noGrp="1"/>
          </p:cNvSpPr>
          <p:nvPr>
            <p:ph sz="half" idx="27"/>
          </p:nvPr>
        </p:nvSpPr>
        <p:spPr/>
        <p:txBody>
          <a:bodyPr/>
          <a:lstStyle/>
          <a:p>
            <a:r>
              <a:rPr lang="en-US" dirty="0"/>
              <a:t>Frederick Muhlenberg</a:t>
            </a:r>
          </a:p>
          <a:p>
            <a:pPr lvl="1"/>
            <a:r>
              <a:rPr lang="en-US" sz="2000" dirty="0"/>
              <a:t>First speaker of the U.S. House of Representatives (1793)</a:t>
            </a:r>
          </a:p>
          <a:p>
            <a:r>
              <a:rPr lang="en-US" dirty="0"/>
              <a:t>Hans-Dietrich </a:t>
            </a:r>
            <a:r>
              <a:rPr lang="en-US" dirty="0" err="1"/>
              <a:t>Genscher</a:t>
            </a:r>
            <a:endParaRPr lang="en-US" dirty="0"/>
          </a:p>
          <a:p>
            <a:pPr lvl="1"/>
            <a:r>
              <a:rPr lang="en-US" sz="2000" dirty="0"/>
              <a:t>Foreign Secretary of the Federal Republic of Germany (1974–1992), studied law at MLU</a:t>
            </a:r>
          </a:p>
          <a:p>
            <a:r>
              <a:rPr lang="en-US" dirty="0"/>
              <a:t>Karl Ziegler</a:t>
            </a:r>
          </a:p>
          <a:p>
            <a:pPr lvl="1"/>
            <a:r>
              <a:rPr lang="en-US" sz="2000" dirty="0"/>
              <a:t>Nobel laureate in chemistry (1963)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Famous MLU Alumni</a:t>
            </a:r>
          </a:p>
        </p:txBody>
      </p:sp>
    </p:spTree>
    <p:extLst>
      <p:ext uri="{BB962C8B-B14F-4D97-AF65-F5344CB8AC3E}">
        <p14:creationId xmlns:p14="http://schemas.microsoft.com/office/powerpoint/2010/main" val="3262252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sz="half" idx="26"/>
          </p:nvPr>
        </p:nvSpPr>
        <p:spPr/>
        <p:txBody>
          <a:bodyPr/>
          <a:lstStyle/>
          <a:p>
            <a:r>
              <a:rPr lang="en-US" sz="2400" dirty="0"/>
              <a:t>Faculty of Theology</a:t>
            </a:r>
          </a:p>
          <a:p>
            <a:r>
              <a:rPr lang="en-US" sz="2400" dirty="0"/>
              <a:t>Faculty of Law, Economics and Business</a:t>
            </a:r>
          </a:p>
          <a:p>
            <a:r>
              <a:rPr lang="en-US" sz="2400" dirty="0"/>
              <a:t>Faculty of Medicine</a:t>
            </a:r>
          </a:p>
          <a:p>
            <a:r>
              <a:rPr lang="en-US" sz="2400" dirty="0"/>
              <a:t>Faculty of Philosophy I – Social and Cultural Studies</a:t>
            </a:r>
          </a:p>
          <a:p>
            <a:r>
              <a:rPr lang="en-US" sz="2400" dirty="0"/>
              <a:t>Faculty of Philosophy II – Ancient and Modern Languages, Communication Studies, Music</a:t>
            </a:r>
          </a:p>
        </p:txBody>
      </p:sp>
      <p:sp>
        <p:nvSpPr>
          <p:cNvPr id="10" name="Inhaltsplatzhalter 9"/>
          <p:cNvSpPr>
            <a:spLocks noGrp="1"/>
          </p:cNvSpPr>
          <p:nvPr>
            <p:ph sz="half" idx="27"/>
          </p:nvPr>
        </p:nvSpPr>
        <p:spPr/>
        <p:txBody>
          <a:bodyPr/>
          <a:lstStyle/>
          <a:p>
            <a:r>
              <a:rPr lang="en-US" sz="2400" dirty="0"/>
              <a:t>Faculty of Philosophy III – </a:t>
            </a:r>
            <a:br>
              <a:rPr lang="en-US" sz="2400" dirty="0"/>
            </a:br>
            <a:r>
              <a:rPr lang="en-US" sz="2400" dirty="0"/>
              <a:t>Educational Studies</a:t>
            </a:r>
          </a:p>
          <a:p>
            <a:r>
              <a:rPr lang="en-US" sz="2400" dirty="0"/>
              <a:t>Faculty of Natural Sciences I – Biological Science</a:t>
            </a:r>
          </a:p>
          <a:p>
            <a:r>
              <a:rPr lang="en-US" sz="2400" dirty="0"/>
              <a:t>Faculty of Natural Sciences II – Chemistry, Physics and Mathematics</a:t>
            </a:r>
          </a:p>
          <a:p>
            <a:r>
              <a:rPr lang="en-US" sz="2400" dirty="0"/>
              <a:t>Faculty of Natural Sciences III – Agricultural and Nutritional Sciences, Geography and Computer Science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Nine Faculties</a:t>
            </a:r>
          </a:p>
        </p:txBody>
      </p:sp>
    </p:spTree>
    <p:extLst>
      <p:ext uri="{BB962C8B-B14F-4D97-AF65-F5344CB8AC3E}">
        <p14:creationId xmlns:p14="http://schemas.microsoft.com/office/powerpoint/2010/main" val="1183181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71109886-DBC9-459A-810C-2478AFDCA780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7" r="15367"/>
          <a:stretch>
            <a:fillRect/>
          </a:stretch>
        </p:blipFill>
        <p:spPr/>
      </p:pic>
      <p:sp>
        <p:nvSpPr>
          <p:cNvPr id="6" name="Textplatzhalter 5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 err="1"/>
              <a:t>Photo</a:t>
            </a:r>
            <a:r>
              <a:rPr lang="de-DE" dirty="0"/>
              <a:t>: MLU / Maike Glöckner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Total enrollment: 20,096</a:t>
            </a:r>
          </a:p>
          <a:p>
            <a:r>
              <a:rPr lang="en-US" dirty="0"/>
              <a:t>International students: 1,723</a:t>
            </a:r>
          </a:p>
          <a:p>
            <a:r>
              <a:rPr lang="en-US" dirty="0"/>
              <a:t>Professorships: 363</a:t>
            </a:r>
          </a:p>
          <a:p>
            <a:r>
              <a:rPr lang="en-US" dirty="0"/>
              <a:t>Assistant professors: 14</a:t>
            </a:r>
          </a:p>
          <a:p>
            <a:r>
              <a:rPr lang="en-US" dirty="0"/>
              <a:t>Degree courses: 259</a:t>
            </a:r>
          </a:p>
          <a:p>
            <a:r>
              <a:rPr lang="en-US" dirty="0"/>
              <a:t>State subsidies for research and education in 2019: </a:t>
            </a:r>
          </a:p>
          <a:p>
            <a:pPr lvl="1"/>
            <a:r>
              <a:rPr lang="en-US" dirty="0"/>
              <a:t>University: € 155.8 M</a:t>
            </a:r>
          </a:p>
          <a:p>
            <a:pPr lvl="1"/>
            <a:r>
              <a:rPr lang="en-US" dirty="0"/>
              <a:t>Faculty of Medicine: € 60.2 M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Figures</a:t>
            </a:r>
          </a:p>
        </p:txBody>
      </p:sp>
    </p:spTree>
    <p:extLst>
      <p:ext uri="{BB962C8B-B14F-4D97-AF65-F5344CB8AC3E}">
        <p14:creationId xmlns:p14="http://schemas.microsoft.com/office/powerpoint/2010/main" val="3042603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main building of the University of Halle is situated on University Square in the heart of the city. Lecture buildings are also located here, such as the </a:t>
            </a:r>
            <a:r>
              <a:rPr lang="en-US" dirty="0" err="1"/>
              <a:t>Melanchthonianum</a:t>
            </a:r>
            <a:r>
              <a:rPr lang="en-US" dirty="0"/>
              <a:t> and the Auditorium Maximum. </a:t>
            </a:r>
          </a:p>
        </p:txBody>
      </p:sp>
      <p:pic>
        <p:nvPicPr>
          <p:cNvPr id="4" name="Bildplatzhalter 3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4" b="4654"/>
          <a:stretch>
            <a:fillRect/>
          </a:stretch>
        </p:blipFill>
        <p:spPr/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University Square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54124F-C368-41F4-9769-3AA5C88842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Photo</a:t>
            </a:r>
            <a:r>
              <a:rPr lang="de-DE" dirty="0"/>
              <a:t>: MLU / Katharina Nitschke</a:t>
            </a:r>
          </a:p>
        </p:txBody>
      </p:sp>
    </p:spTree>
    <p:extLst>
      <p:ext uri="{BB962C8B-B14F-4D97-AF65-F5344CB8AC3E}">
        <p14:creationId xmlns:p14="http://schemas.microsoft.com/office/powerpoint/2010/main" val="1178361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main building of the University of Halle is situated on University Square in the heart of the city. Lecture buildings are also located here, such as the </a:t>
            </a:r>
            <a:r>
              <a:rPr lang="en-US" dirty="0" err="1"/>
              <a:t>Melanchthonianum</a:t>
            </a:r>
            <a:r>
              <a:rPr lang="en-US" dirty="0"/>
              <a:t> and the Auditorium Maximum. </a:t>
            </a:r>
          </a:p>
        </p:txBody>
      </p:sp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E9BE2018-B58F-48CC-830A-720029671B0A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7" b="4417"/>
          <a:stretch>
            <a:fillRect/>
          </a:stretch>
        </p:blipFill>
        <p:spPr/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1006F00-E9D6-4CBB-93AF-7640079CDD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Photo</a:t>
            </a:r>
            <a:r>
              <a:rPr lang="de-DE" dirty="0"/>
              <a:t>: MLU / Maike Glöckner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University Square</a:t>
            </a:r>
          </a:p>
        </p:txBody>
      </p:sp>
    </p:spTree>
    <p:extLst>
      <p:ext uri="{BB962C8B-B14F-4D97-AF65-F5344CB8AC3E}">
        <p14:creationId xmlns:p14="http://schemas.microsoft.com/office/powerpoint/2010/main" val="1846501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MLU">
      <a:dk1>
        <a:srgbClr val="000000"/>
      </a:dk1>
      <a:lt1>
        <a:srgbClr val="FFFFFF"/>
      </a:lt1>
      <a:dk2>
        <a:srgbClr val="B1E053"/>
      </a:dk2>
      <a:lt2>
        <a:srgbClr val="F5F5F5"/>
      </a:lt2>
      <a:accent1>
        <a:srgbClr val="BB2B16"/>
      </a:accent1>
      <a:accent2>
        <a:srgbClr val="AA263C"/>
      </a:accent2>
      <a:accent3>
        <a:srgbClr val="993C8C"/>
      </a:accent3>
      <a:accent4>
        <a:srgbClr val="2D7AAB"/>
      </a:accent4>
      <a:accent5>
        <a:srgbClr val="368429"/>
      </a:accent5>
      <a:accent6>
        <a:srgbClr val="FFC000"/>
      </a:accent6>
      <a:hlink>
        <a:srgbClr val="424242"/>
      </a:hlink>
      <a:folHlink>
        <a:srgbClr val="7F7F7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2">
            <a:lumMod val="50000"/>
          </a:schemeClr>
        </a:solidFill>
      </a:spPr>
      <a:bodyPr vert="horz" lIns="91440" tIns="45720" rIns="91440" bIns="45720" rtlCol="0" anchor="ctr"/>
      <a:lstStyle>
        <a:defPPr algn="l">
          <a:defRPr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1585</Words>
  <Application>Microsoft Office PowerPoint</Application>
  <PresentationFormat>Widescreen</PresentationFormat>
  <Paragraphs>229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</vt:lpstr>
      <vt:lpstr>Studying, teaching and researching in Halle – MLU at a glance</vt:lpstr>
      <vt:lpstr>History of the University</vt:lpstr>
      <vt:lpstr>History of the University</vt:lpstr>
      <vt:lpstr>The merging of two universities </vt:lpstr>
      <vt:lpstr>Famous MLU Alumni</vt:lpstr>
      <vt:lpstr>Nine Faculties</vt:lpstr>
      <vt:lpstr>Current Figures</vt:lpstr>
      <vt:lpstr>University Square</vt:lpstr>
      <vt:lpstr>University Square</vt:lpstr>
      <vt:lpstr>University Square</vt:lpstr>
      <vt:lpstr>Campuses</vt:lpstr>
      <vt:lpstr>Libraries</vt:lpstr>
      <vt:lpstr>PowerPoint Presentation</vt:lpstr>
      <vt:lpstr>PowerPoint Presentation</vt:lpstr>
      <vt:lpstr>PowerPoint Presentation</vt:lpstr>
      <vt:lpstr>Cutting-edge research at MLU</vt:lpstr>
      <vt:lpstr>Cutting-edge  research at MLU</vt:lpstr>
      <vt:lpstr>Charles Tanford Protein Centre</vt:lpstr>
      <vt:lpstr>High performance</vt:lpstr>
      <vt:lpstr>Hands-on science</vt:lpstr>
      <vt:lpstr>Hands-on science</vt:lpstr>
      <vt:lpstr>The Long Night of the Sciences</vt:lpstr>
      <vt:lpstr>The Long Night of the Sciences</vt:lpstr>
      <vt:lpstr>Family-Friendly University</vt:lpstr>
      <vt:lpstr>Family-Friendly University</vt:lpstr>
      <vt:lpstr>Green Halle</vt:lpstr>
      <vt:lpstr>Historic Halle</vt:lpstr>
      <vt:lpstr>Vibrant Halle</vt:lpstr>
      <vt:lpstr>On the go in Halle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Internationalisation at Martin Luther University Halle-Wittenberg</vt:lpstr>
      <vt:lpstr>International Courses of Study </vt:lpstr>
      <vt:lpstr>International Office – Support For:</vt:lpstr>
      <vt:lpstr>Imprint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Katharina Nitschke</dc:creator>
  <cp:lastModifiedBy>Fernando</cp:lastModifiedBy>
  <cp:revision>347</cp:revision>
  <dcterms:created xsi:type="dcterms:W3CDTF">2019-05-01T19:19:19Z</dcterms:created>
  <dcterms:modified xsi:type="dcterms:W3CDTF">2024-09-26T15:18:34Z</dcterms:modified>
</cp:coreProperties>
</file>